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31"/>
  </p:notesMasterIdLst>
  <p:sldIdLst>
    <p:sldId id="256" r:id="rId2"/>
    <p:sldId id="282" r:id="rId3"/>
    <p:sldId id="257" r:id="rId4"/>
    <p:sldId id="281" r:id="rId5"/>
    <p:sldId id="258" r:id="rId6"/>
    <p:sldId id="273" r:id="rId7"/>
    <p:sldId id="275" r:id="rId8"/>
    <p:sldId id="259" r:id="rId9"/>
    <p:sldId id="274" r:id="rId10"/>
    <p:sldId id="260" r:id="rId11"/>
    <p:sldId id="261" r:id="rId12"/>
    <p:sldId id="262" r:id="rId13"/>
    <p:sldId id="263" r:id="rId14"/>
    <p:sldId id="264" r:id="rId15"/>
    <p:sldId id="276" r:id="rId16"/>
    <p:sldId id="266" r:id="rId17"/>
    <p:sldId id="267" r:id="rId18"/>
    <p:sldId id="277" r:id="rId19"/>
    <p:sldId id="268" r:id="rId20"/>
    <p:sldId id="269" r:id="rId21"/>
    <p:sldId id="270" r:id="rId22"/>
    <p:sldId id="278" r:id="rId23"/>
    <p:sldId id="271" r:id="rId24"/>
    <p:sldId id="283" r:id="rId25"/>
    <p:sldId id="272" r:id="rId26"/>
    <p:sldId id="284" r:id="rId27"/>
    <p:sldId id="285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AFA"/>
    <a:srgbClr val="EBEBEB"/>
    <a:srgbClr val="000000"/>
    <a:srgbClr val="F6F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1752" autoAdjust="0"/>
  </p:normalViewPr>
  <p:slideViewPr>
    <p:cSldViewPr snapToGrid="0">
      <p:cViewPr varScale="1">
        <p:scale>
          <a:sx n="56" d="100"/>
          <a:sy n="56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6CDB6-B202-4716-84DB-638F3AAFC032}" type="doc">
      <dgm:prSet loTypeId="urn:microsoft.com/office/officeart/2008/layout/VerticalCircle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41A20B-1615-40D6-95D7-5B64607E375E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Heterogeneous group of conditions affecting the pulmonary parenchyma (interstitium) and/or alveolar lumen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7EF03C5-B98A-42BE-B8BB-8860A6AC445B}" type="parTrans" cxnId="{947BF305-64C7-4805-8473-B90868AFF651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CE692134-844D-4DCC-8545-571E07F177EA}" type="sibTrans" cxnId="{947BF305-64C7-4805-8473-B90868AFF651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A94605B5-95D9-4561-BACC-1514CABFC9BC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Share a sufficient number of clinical, physiological and radiographic similarities </a:t>
          </a: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A07B13E5-2553-4409-8804-7E86903E7FB5}" type="parTrans" cxnId="{9D05233C-1923-4454-AD6A-0813C358915E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64E8D312-58B2-4B5F-979A-B05F8B125925}" type="sibTrans" cxnId="{9D05233C-1923-4454-AD6A-0813C358915E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1DBB55CB-8A68-4586-82E7-788FA3A87CCA}" type="pres">
      <dgm:prSet presAssocID="{F5F6CDB6-B202-4716-84DB-638F3AAFC032}" presName="Name0" presStyleCnt="0">
        <dgm:presLayoutVars>
          <dgm:dir/>
        </dgm:presLayoutVars>
      </dgm:prSet>
      <dgm:spPr/>
    </dgm:pt>
    <dgm:pt modelId="{045A1F06-8A3A-4A5A-87F6-3FC174B9C29F}" type="pres">
      <dgm:prSet presAssocID="{8D41A20B-1615-40D6-95D7-5B64607E375E}" presName="noChildren" presStyleCnt="0"/>
      <dgm:spPr/>
    </dgm:pt>
    <dgm:pt modelId="{FB9E5890-BB0C-4427-BA9A-CAFD8127535C}" type="pres">
      <dgm:prSet presAssocID="{8D41A20B-1615-40D6-95D7-5B64607E375E}" presName="gap" presStyleCnt="0"/>
      <dgm:spPr/>
    </dgm:pt>
    <dgm:pt modelId="{255F5360-C856-4467-BB9D-B3C29C44CB43}" type="pres">
      <dgm:prSet presAssocID="{8D41A20B-1615-40D6-95D7-5B64607E375E}" presName="medCircle2" presStyleLbl="vennNode1" presStyleIdx="0" presStyleCnt="2"/>
      <dgm:spPr/>
    </dgm:pt>
    <dgm:pt modelId="{9AABBE8B-F1CA-4268-853E-EDCF7EA16E8E}" type="pres">
      <dgm:prSet presAssocID="{8D41A20B-1615-40D6-95D7-5B64607E375E}" presName="txLvlOnly1" presStyleLbl="revTx" presStyleIdx="0" presStyleCnt="2"/>
      <dgm:spPr/>
    </dgm:pt>
    <dgm:pt modelId="{6ABE8C74-F03F-4F81-9731-ADD9D8219F80}" type="pres">
      <dgm:prSet presAssocID="{A94605B5-95D9-4561-BACC-1514CABFC9BC}" presName="noChildren" presStyleCnt="0"/>
      <dgm:spPr/>
    </dgm:pt>
    <dgm:pt modelId="{4D2BDFD1-F252-4A0F-81AD-6436844D6027}" type="pres">
      <dgm:prSet presAssocID="{A94605B5-95D9-4561-BACC-1514CABFC9BC}" presName="gap" presStyleCnt="0"/>
      <dgm:spPr/>
    </dgm:pt>
    <dgm:pt modelId="{59D40087-5522-42A6-8688-B0827F031D14}" type="pres">
      <dgm:prSet presAssocID="{A94605B5-95D9-4561-BACC-1514CABFC9BC}" presName="medCircle2" presStyleLbl="vennNode1" presStyleIdx="1" presStyleCnt="2"/>
      <dgm:spPr/>
    </dgm:pt>
    <dgm:pt modelId="{7FABEFBC-686B-461C-BE85-9C01786C912C}" type="pres">
      <dgm:prSet presAssocID="{A94605B5-95D9-4561-BACC-1514CABFC9BC}" presName="txLvlOnly1" presStyleLbl="revTx" presStyleIdx="1" presStyleCnt="2"/>
      <dgm:spPr/>
    </dgm:pt>
  </dgm:ptLst>
  <dgm:cxnLst>
    <dgm:cxn modelId="{947BF305-64C7-4805-8473-B90868AFF651}" srcId="{F5F6CDB6-B202-4716-84DB-638F3AAFC032}" destId="{8D41A20B-1615-40D6-95D7-5B64607E375E}" srcOrd="0" destOrd="0" parTransId="{07EF03C5-B98A-42BE-B8BB-8860A6AC445B}" sibTransId="{CE692134-844D-4DCC-8545-571E07F177EA}"/>
    <dgm:cxn modelId="{9D05233C-1923-4454-AD6A-0813C358915E}" srcId="{F5F6CDB6-B202-4716-84DB-638F3AAFC032}" destId="{A94605B5-95D9-4561-BACC-1514CABFC9BC}" srcOrd="1" destOrd="0" parTransId="{A07B13E5-2553-4409-8804-7E86903E7FB5}" sibTransId="{64E8D312-58B2-4B5F-979A-B05F8B125925}"/>
    <dgm:cxn modelId="{F40A9450-5DDE-43F0-A9FC-530641955524}" type="presOf" srcId="{F5F6CDB6-B202-4716-84DB-638F3AAFC032}" destId="{1DBB55CB-8A68-4586-82E7-788FA3A87CCA}" srcOrd="0" destOrd="0" presId="urn:microsoft.com/office/officeart/2008/layout/VerticalCircleList"/>
    <dgm:cxn modelId="{EB114AC2-CA4F-434A-8DCE-F9BCA48020B6}" type="presOf" srcId="{A94605B5-95D9-4561-BACC-1514CABFC9BC}" destId="{7FABEFBC-686B-461C-BE85-9C01786C912C}" srcOrd="0" destOrd="0" presId="urn:microsoft.com/office/officeart/2008/layout/VerticalCircleList"/>
    <dgm:cxn modelId="{06038CF7-C6B8-4128-B575-F93A7D4A7891}" type="presOf" srcId="{8D41A20B-1615-40D6-95D7-5B64607E375E}" destId="{9AABBE8B-F1CA-4268-853E-EDCF7EA16E8E}" srcOrd="0" destOrd="0" presId="urn:microsoft.com/office/officeart/2008/layout/VerticalCircleList"/>
    <dgm:cxn modelId="{759E3A22-6EC9-48F2-B30F-4904016EF78E}" type="presParOf" srcId="{1DBB55CB-8A68-4586-82E7-788FA3A87CCA}" destId="{045A1F06-8A3A-4A5A-87F6-3FC174B9C29F}" srcOrd="0" destOrd="0" presId="urn:microsoft.com/office/officeart/2008/layout/VerticalCircleList"/>
    <dgm:cxn modelId="{4D2A7EB0-9B98-4271-AD20-CE0DB7C40F6B}" type="presParOf" srcId="{045A1F06-8A3A-4A5A-87F6-3FC174B9C29F}" destId="{FB9E5890-BB0C-4427-BA9A-CAFD8127535C}" srcOrd="0" destOrd="0" presId="urn:microsoft.com/office/officeart/2008/layout/VerticalCircleList"/>
    <dgm:cxn modelId="{38B853A0-5D31-4BA2-9F56-63342EC43935}" type="presParOf" srcId="{045A1F06-8A3A-4A5A-87F6-3FC174B9C29F}" destId="{255F5360-C856-4467-BB9D-B3C29C44CB43}" srcOrd="1" destOrd="0" presId="urn:microsoft.com/office/officeart/2008/layout/VerticalCircleList"/>
    <dgm:cxn modelId="{733F5E65-F481-425B-B965-A97B7D316057}" type="presParOf" srcId="{045A1F06-8A3A-4A5A-87F6-3FC174B9C29F}" destId="{9AABBE8B-F1CA-4268-853E-EDCF7EA16E8E}" srcOrd="2" destOrd="0" presId="urn:microsoft.com/office/officeart/2008/layout/VerticalCircleList"/>
    <dgm:cxn modelId="{857069DD-1E2E-475D-89CF-6FF296EAAFF8}" type="presParOf" srcId="{1DBB55CB-8A68-4586-82E7-788FA3A87CCA}" destId="{6ABE8C74-F03F-4F81-9731-ADD9D8219F80}" srcOrd="1" destOrd="0" presId="urn:microsoft.com/office/officeart/2008/layout/VerticalCircleList"/>
    <dgm:cxn modelId="{73D741FA-DC2D-4058-9CE9-7E5313E695DA}" type="presParOf" srcId="{6ABE8C74-F03F-4F81-9731-ADD9D8219F80}" destId="{4D2BDFD1-F252-4A0F-81AD-6436844D6027}" srcOrd="0" destOrd="0" presId="urn:microsoft.com/office/officeart/2008/layout/VerticalCircleList"/>
    <dgm:cxn modelId="{FEECD1ED-ECCE-4203-854A-1E0993B3674D}" type="presParOf" srcId="{6ABE8C74-F03F-4F81-9731-ADD9D8219F80}" destId="{59D40087-5522-42A6-8688-B0827F031D14}" srcOrd="1" destOrd="0" presId="urn:microsoft.com/office/officeart/2008/layout/VerticalCircleList"/>
    <dgm:cxn modelId="{FC52468B-DF8A-45DE-8A3B-B8695874A66E}" type="presParOf" srcId="{6ABE8C74-F03F-4F81-9731-ADD9D8219F80}" destId="{7FABEFBC-686B-461C-BE85-9C01786C912C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70A9AD6-7DDA-4AE4-A0E5-360B234CA4D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52BB95-48F8-417D-89CE-7EDB342058E0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2.</a:t>
          </a:r>
          <a:r>
            <a:rPr lang="en-US" sz="3200" dirty="0">
              <a:latin typeface="Arial Rounded MT Bold" panose="020F0704030504030204" pitchFamily="34" charset="0"/>
            </a:rPr>
            <a:t>HRCT</a:t>
          </a:r>
          <a:r>
            <a:rPr lang="en-US" sz="2800" dirty="0">
              <a:latin typeface="Arial Rounded MT Bold" panose="020F0704030504030204" pitchFamily="34" charset="0"/>
            </a:rPr>
            <a:t> typically demonstrates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7A3A3BF6-46C1-4B32-BF51-6E3FCD649B77}" type="parTrans" cxnId="{D09EA4CB-0A28-44AD-B28F-868B59E60FB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8FE946D-4DC4-4671-96D5-7C3BADB8F07B}" type="sibTrans" cxnId="{D09EA4CB-0A28-44AD-B28F-868B59E60FB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3FDD594-1ABF-420B-8C2F-D46B5EE36931}">
      <dgm:prSet/>
      <dgm:spPr>
        <a:ln>
          <a:noFill/>
        </a:ln>
        <a:effectLst/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Patchy, peripheral, sub pleural and basal reticular pattern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50842D05-65AE-42E7-AF57-51C5EBAE5612}" type="parTrans" cxnId="{56C511BE-820C-4671-9A7C-507D4FAE610E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275C6BF-70D2-431B-896D-09248F2618A6}" type="sibTrans" cxnId="{56C511BE-820C-4671-9A7C-507D4FAE610E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7B26A83-585B-4056-9A27-EE503845D8C0}">
      <dgm:prSet/>
      <dgm:spPr>
        <a:ln>
          <a:noFill/>
        </a:ln>
        <a:effectLst/>
      </dgm:spPr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Honeycombing cysts and traction bronchiectasis (More advanced disease)</a:t>
          </a:r>
          <a:endParaRPr lang="ar-IQ">
            <a:latin typeface="Arial Rounded MT Bold" panose="020F0704030504030204" pitchFamily="34" charset="0"/>
          </a:endParaRPr>
        </a:p>
      </dgm:t>
    </dgm:pt>
    <dgm:pt modelId="{6F338510-2F4B-483F-BE6D-5221E1A34A80}" type="parTrans" cxnId="{32D783F8-6F02-4E39-9AB1-784F95FA736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1807E91-47E4-4F29-B198-1137702A06F3}" type="sibTrans" cxnId="{32D783F8-6F02-4E39-9AB1-784F95FA736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6FC5DB5C-54AC-42A2-A26D-357577CF421D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HRCT appearances sufficiently distinctive to suggest an alternative diagnosis such as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49DA91D6-B309-49A5-A8A3-8C14C478AD38}" type="parTrans" cxnId="{435FA88C-53B6-4A3A-9D9F-5D7A6512438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E0CDA92-A15D-4278-9956-59C69A42FAA7}" type="sibTrans" cxnId="{435FA88C-53B6-4A3A-9D9F-5D7A6512438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74FCBB4-8A5E-4198-ACCD-0F09B84C0237}">
      <dgm:prSet/>
      <dgm:spPr>
        <a:ln>
          <a:noFill/>
        </a:ln>
        <a:effectLst/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Hypersensitivity Pneumonitis 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AF513407-7C5B-4A73-B796-90B585F51FB4}" type="parTrans" cxnId="{F08EC465-E01B-455A-AA6E-336081F25B5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5459CAB-69B2-4497-9467-99303D822E32}" type="sibTrans" cxnId="{F08EC465-E01B-455A-AA6E-336081F25B5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FC0B15A-C52F-4844-BEA2-A126317B0D6C}">
      <dgm:prSet/>
      <dgm:spPr>
        <a:ln>
          <a:noFill/>
        </a:ln>
        <a:effectLst/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Sarcoidosis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E8391F1D-5DCD-4A1A-85DB-955766898B49}" type="parTrans" cxnId="{082A6456-0454-4F93-A71E-4ED578AE998F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9EDBE19-106E-416D-AB4B-05E06A6BE995}" type="sibTrans" cxnId="{082A6456-0454-4F93-A71E-4ED578AE998F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2E47D30-95DD-43A8-876D-7B47C6A4F4C4}">
      <dgm:prSet/>
      <dgm:spPr>
        <a:ln>
          <a:noFill/>
        </a:ln>
        <a:effectLst/>
      </dgm:spPr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Asbestosis (Pleural plaques )</a:t>
          </a:r>
          <a:endParaRPr lang="ar-IQ" dirty="0">
            <a:latin typeface="Arial Rounded MT Bold" panose="020F0704030504030204" pitchFamily="34" charset="0"/>
          </a:endParaRPr>
        </a:p>
      </dgm:t>
    </dgm:pt>
    <dgm:pt modelId="{654A0D71-B90D-45BC-92F2-1FABA6E67276}" type="parTrans" cxnId="{9965F5DD-BA25-4565-998F-D7640AAE083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3F8A71F-09F9-44E3-861D-C858F335BEA8}" type="sibTrans" cxnId="{9965F5DD-BA25-4565-998F-D7640AAE083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20E63CE-E188-404C-9216-1CB7AD4A6BF6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HRCT has a </a:t>
          </a:r>
          <a:r>
            <a:rPr lang="en-US" sz="28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rPr>
            <a:t>high positive predictive value </a:t>
          </a:r>
          <a:r>
            <a:rPr lang="en-US" sz="2800" dirty="0">
              <a:latin typeface="Arial Rounded MT Bold" panose="020F0704030504030204" pitchFamily="34" charset="0"/>
            </a:rPr>
            <a:t>for the diagnosis of IPF so the biopsy seldom necessary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4AA1E094-26FE-4184-8B81-86EE1CAF8D65}" type="sibTrans" cxnId="{E32AC10E-62FB-4B4A-BA1E-AC65492904C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6B949FA-2D70-4B71-BD7B-B010A202B9B1}" type="parTrans" cxnId="{E32AC10E-62FB-4B4A-BA1E-AC65492904C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30618A9-2967-451F-80B8-94D6D09B69A8}" type="pres">
      <dgm:prSet presAssocID="{E70A9AD6-7DDA-4AE4-A0E5-360B234CA4D0}" presName="linear" presStyleCnt="0">
        <dgm:presLayoutVars>
          <dgm:animLvl val="lvl"/>
          <dgm:resizeHandles val="exact"/>
        </dgm:presLayoutVars>
      </dgm:prSet>
      <dgm:spPr/>
    </dgm:pt>
    <dgm:pt modelId="{589F6F69-B701-4B8F-95FD-A6CBA4EDA058}" type="pres">
      <dgm:prSet presAssocID="{0852BB95-48F8-417D-89CE-7EDB342058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7BBC0C8-1073-45A4-9052-C16C8BED072A}" type="pres">
      <dgm:prSet presAssocID="{0852BB95-48F8-417D-89CE-7EDB342058E0}" presName="childText" presStyleLbl="revTx" presStyleIdx="0" presStyleCnt="2">
        <dgm:presLayoutVars>
          <dgm:bulletEnabled val="1"/>
        </dgm:presLayoutVars>
      </dgm:prSet>
      <dgm:spPr/>
    </dgm:pt>
    <dgm:pt modelId="{331250B2-7A2A-4484-BFC7-35AD5F33C65F}" type="pres">
      <dgm:prSet presAssocID="{920E63CE-E188-404C-9216-1CB7AD4A6BF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4D7569C-0704-49DD-B517-1A8789A32FC8}" type="pres">
      <dgm:prSet presAssocID="{4AA1E094-26FE-4184-8B81-86EE1CAF8D65}" presName="spacer" presStyleCnt="0"/>
      <dgm:spPr>
        <a:ln>
          <a:noFill/>
        </a:ln>
        <a:effectLst/>
        <a:sp3d prstMaterial="clear">
          <a:bevelT h="63500"/>
        </a:sp3d>
      </dgm:spPr>
    </dgm:pt>
    <dgm:pt modelId="{165FE616-59E2-430D-B939-B3A1B77A8977}" type="pres">
      <dgm:prSet presAssocID="{6FC5DB5C-54AC-42A2-A26D-357577CF421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56A88A-C31D-4989-9495-8D8940C4C3BC}" type="pres">
      <dgm:prSet presAssocID="{6FC5DB5C-54AC-42A2-A26D-357577CF421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FC1406-7A96-4275-9A9A-3472040F9759}" type="presOf" srcId="{A74FCBB4-8A5E-4198-ACCD-0F09B84C0237}" destId="{F256A88A-C31D-4989-9495-8D8940C4C3BC}" srcOrd="0" destOrd="0" presId="urn:microsoft.com/office/officeart/2005/8/layout/vList2"/>
    <dgm:cxn modelId="{E32AC10E-62FB-4B4A-BA1E-AC65492904C6}" srcId="{E70A9AD6-7DDA-4AE4-A0E5-360B234CA4D0}" destId="{920E63CE-E188-404C-9216-1CB7AD4A6BF6}" srcOrd="1" destOrd="0" parTransId="{56B949FA-2D70-4B71-BD7B-B010A202B9B1}" sibTransId="{4AA1E094-26FE-4184-8B81-86EE1CAF8D65}"/>
    <dgm:cxn modelId="{02430E1D-9E12-44BF-BF81-611FA0840ED9}" type="presOf" srcId="{5FC0B15A-C52F-4844-BEA2-A126317B0D6C}" destId="{F256A88A-C31D-4989-9495-8D8940C4C3BC}" srcOrd="0" destOrd="1" presId="urn:microsoft.com/office/officeart/2005/8/layout/vList2"/>
    <dgm:cxn modelId="{A37FAC23-9F72-4F52-B1D7-F86372DC7B70}" type="presOf" srcId="{93FDD594-1ABF-420B-8C2F-D46B5EE36931}" destId="{E7BBC0C8-1073-45A4-9052-C16C8BED072A}" srcOrd="0" destOrd="0" presId="urn:microsoft.com/office/officeart/2005/8/layout/vList2"/>
    <dgm:cxn modelId="{F08EC465-E01B-455A-AA6E-336081F25B5C}" srcId="{6FC5DB5C-54AC-42A2-A26D-357577CF421D}" destId="{A74FCBB4-8A5E-4198-ACCD-0F09B84C0237}" srcOrd="0" destOrd="0" parTransId="{AF513407-7C5B-4A73-B796-90B585F51FB4}" sibTransId="{B5459CAB-69B2-4497-9467-99303D822E32}"/>
    <dgm:cxn modelId="{FF789954-6DFD-429D-B2BF-08C62E83B61C}" type="presOf" srcId="{920E63CE-E188-404C-9216-1CB7AD4A6BF6}" destId="{331250B2-7A2A-4484-BFC7-35AD5F33C65F}" srcOrd="0" destOrd="0" presId="urn:microsoft.com/office/officeart/2005/8/layout/vList2"/>
    <dgm:cxn modelId="{88799B74-B53B-4832-964E-1A2B55CB94EB}" type="presOf" srcId="{12E47D30-95DD-43A8-876D-7B47C6A4F4C4}" destId="{F256A88A-C31D-4989-9495-8D8940C4C3BC}" srcOrd="0" destOrd="2" presId="urn:microsoft.com/office/officeart/2005/8/layout/vList2"/>
    <dgm:cxn modelId="{082A6456-0454-4F93-A71E-4ED578AE998F}" srcId="{6FC5DB5C-54AC-42A2-A26D-357577CF421D}" destId="{5FC0B15A-C52F-4844-BEA2-A126317B0D6C}" srcOrd="1" destOrd="0" parTransId="{E8391F1D-5DCD-4A1A-85DB-955766898B49}" sibTransId="{19EDBE19-106E-416D-AB4B-05E06A6BE995}"/>
    <dgm:cxn modelId="{499A5C7A-A8AF-4990-8658-ADBD275E21D9}" type="presOf" srcId="{E70A9AD6-7DDA-4AE4-A0E5-360B234CA4D0}" destId="{530618A9-2967-451F-80B8-94D6D09B69A8}" srcOrd="0" destOrd="0" presId="urn:microsoft.com/office/officeart/2005/8/layout/vList2"/>
    <dgm:cxn modelId="{435FA88C-53B6-4A3A-9D9F-5D7A65124384}" srcId="{E70A9AD6-7DDA-4AE4-A0E5-360B234CA4D0}" destId="{6FC5DB5C-54AC-42A2-A26D-357577CF421D}" srcOrd="2" destOrd="0" parTransId="{49DA91D6-B309-49A5-A8A3-8C14C478AD38}" sibTransId="{9E0CDA92-A15D-4278-9956-59C69A42FAA7}"/>
    <dgm:cxn modelId="{56C511BE-820C-4671-9A7C-507D4FAE610E}" srcId="{0852BB95-48F8-417D-89CE-7EDB342058E0}" destId="{93FDD594-1ABF-420B-8C2F-D46B5EE36931}" srcOrd="0" destOrd="0" parTransId="{50842D05-65AE-42E7-AF57-51C5EBAE5612}" sibTransId="{8275C6BF-70D2-431B-896D-09248F2618A6}"/>
    <dgm:cxn modelId="{487B51CB-DCB7-464C-88CA-0406E7D4B208}" type="presOf" srcId="{6FC5DB5C-54AC-42A2-A26D-357577CF421D}" destId="{165FE616-59E2-430D-B939-B3A1B77A8977}" srcOrd="0" destOrd="0" presId="urn:microsoft.com/office/officeart/2005/8/layout/vList2"/>
    <dgm:cxn modelId="{D09EA4CB-0A28-44AD-B28F-868B59E60FB8}" srcId="{E70A9AD6-7DDA-4AE4-A0E5-360B234CA4D0}" destId="{0852BB95-48F8-417D-89CE-7EDB342058E0}" srcOrd="0" destOrd="0" parTransId="{7A3A3BF6-46C1-4B32-BF51-6E3FCD649B77}" sibTransId="{98FE946D-4DC4-4671-96D5-7C3BADB8F07B}"/>
    <dgm:cxn modelId="{15A092D4-3765-44E0-A4E2-AD32B23FA3A9}" type="presOf" srcId="{0852BB95-48F8-417D-89CE-7EDB342058E0}" destId="{589F6F69-B701-4B8F-95FD-A6CBA4EDA058}" srcOrd="0" destOrd="0" presId="urn:microsoft.com/office/officeart/2005/8/layout/vList2"/>
    <dgm:cxn modelId="{E65660DC-12C3-47E9-BC17-B8CBFD84DD22}" type="presOf" srcId="{07B26A83-585B-4056-9A27-EE503845D8C0}" destId="{E7BBC0C8-1073-45A4-9052-C16C8BED072A}" srcOrd="0" destOrd="1" presId="urn:microsoft.com/office/officeart/2005/8/layout/vList2"/>
    <dgm:cxn modelId="{9965F5DD-BA25-4565-998F-D7640AAE083A}" srcId="{6FC5DB5C-54AC-42A2-A26D-357577CF421D}" destId="{12E47D30-95DD-43A8-876D-7B47C6A4F4C4}" srcOrd="2" destOrd="0" parTransId="{654A0D71-B90D-45BC-92F2-1FABA6E67276}" sibTransId="{43F8A71F-09F9-44E3-861D-C858F335BEA8}"/>
    <dgm:cxn modelId="{32D783F8-6F02-4E39-9AB1-784F95FA7362}" srcId="{0852BB95-48F8-417D-89CE-7EDB342058E0}" destId="{07B26A83-585B-4056-9A27-EE503845D8C0}" srcOrd="1" destOrd="0" parTransId="{6F338510-2F4B-483F-BE6D-5221E1A34A80}" sibTransId="{41807E91-47E4-4F29-B198-1137702A06F3}"/>
    <dgm:cxn modelId="{CE552FB4-ECA1-4225-9BD1-519508EDE5F8}" type="presParOf" srcId="{530618A9-2967-451F-80B8-94D6D09B69A8}" destId="{589F6F69-B701-4B8F-95FD-A6CBA4EDA058}" srcOrd="0" destOrd="0" presId="urn:microsoft.com/office/officeart/2005/8/layout/vList2"/>
    <dgm:cxn modelId="{C3ACF923-C9F4-4BDD-9B2A-5626BE0A39BC}" type="presParOf" srcId="{530618A9-2967-451F-80B8-94D6D09B69A8}" destId="{E7BBC0C8-1073-45A4-9052-C16C8BED072A}" srcOrd="1" destOrd="0" presId="urn:microsoft.com/office/officeart/2005/8/layout/vList2"/>
    <dgm:cxn modelId="{72AE2B47-39D5-424E-AF8A-FB13ABFA5798}" type="presParOf" srcId="{530618A9-2967-451F-80B8-94D6D09B69A8}" destId="{331250B2-7A2A-4484-BFC7-35AD5F33C65F}" srcOrd="2" destOrd="0" presId="urn:microsoft.com/office/officeart/2005/8/layout/vList2"/>
    <dgm:cxn modelId="{15AFCA2D-84FA-49E5-B9E1-54599F67E47B}" type="presParOf" srcId="{530618A9-2967-451F-80B8-94D6D09B69A8}" destId="{44D7569C-0704-49DD-B517-1A8789A32FC8}" srcOrd="3" destOrd="0" presId="urn:microsoft.com/office/officeart/2005/8/layout/vList2"/>
    <dgm:cxn modelId="{B628BA07-F7BD-44F1-8DCF-E8585B73EE1C}" type="presParOf" srcId="{530618A9-2967-451F-80B8-94D6D09B69A8}" destId="{165FE616-59E2-430D-B939-B3A1B77A8977}" srcOrd="4" destOrd="0" presId="urn:microsoft.com/office/officeart/2005/8/layout/vList2"/>
    <dgm:cxn modelId="{6D9967CF-9465-4EDC-BF95-2A8BF796377C}" type="presParOf" srcId="{530618A9-2967-451F-80B8-94D6D09B69A8}" destId="{F256A88A-C31D-4989-9495-8D8940C4C3B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987C6A2-5C52-454A-BA59-7FACFF23F9AC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1C5505-2A10-4079-87F6-BE9DC867AB63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algn="ctr" rtl="0"/>
          <a:r>
            <a:rPr lang="en-US" sz="32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rPr>
            <a:t>3.Pulmonary Function Tests </a:t>
          </a:r>
          <a:endParaRPr lang="ar-IQ" sz="3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 Rounded MT Bold" panose="020F0704030504030204" pitchFamily="34" charset="0"/>
          </a:endParaRPr>
        </a:p>
      </dgm:t>
    </dgm:pt>
    <dgm:pt modelId="{85A0E1D4-3D4A-4152-8740-22D908A02C87}" type="parTrans" cxnId="{55974206-7DE1-45E9-9083-9C9A9882EB2E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04B360CA-054A-41C6-88E1-92D1433374F3}" type="sibTrans" cxnId="{55974206-7DE1-45E9-9083-9C9A9882EB2E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C7EAD396-3261-4E48-A8C6-918F980CF64C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b="0" dirty="0">
              <a:effectLst/>
              <a:latin typeface="Arial Rounded MT Bold" panose="020F0704030504030204" pitchFamily="34" charset="0"/>
            </a:rPr>
            <a:t>Restrictive defect </a:t>
          </a:r>
          <a:endParaRPr lang="ar-IQ" sz="2800" b="0" dirty="0">
            <a:effectLst/>
            <a:latin typeface="Arial Rounded MT Bold" panose="020F0704030504030204" pitchFamily="34" charset="0"/>
          </a:endParaRPr>
        </a:p>
      </dgm:t>
    </dgm:pt>
    <dgm:pt modelId="{F45F37A9-192D-40D0-9D89-528EA9C5C4CC}" type="parTrans" cxnId="{7B5CAB0E-455B-475D-A94D-852C6B95E09B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B46948EE-3284-4B49-AF89-93EE19D4F9AD}" type="sibTrans" cxnId="{7B5CAB0E-455B-475D-A94D-852C6B95E09B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C24CAC21-2092-444C-8131-6C8A79A188B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b="0" dirty="0">
              <a:effectLst/>
              <a:latin typeface="Arial Rounded MT Bold" panose="020F0704030504030204" pitchFamily="34" charset="0"/>
            </a:rPr>
            <a:t>Reduced lung volumes </a:t>
          </a:r>
          <a:endParaRPr lang="ar-IQ" sz="2800" b="0" dirty="0">
            <a:effectLst/>
            <a:latin typeface="Arial Rounded MT Bold" panose="020F0704030504030204" pitchFamily="34" charset="0"/>
          </a:endParaRPr>
        </a:p>
      </dgm:t>
    </dgm:pt>
    <dgm:pt modelId="{06319DA5-0E52-4015-8A90-A5585774DEA8}" type="parTrans" cxnId="{34F63567-9193-4F7B-97A2-FED3714A2873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9E7D59ED-B6AF-4AB7-9041-F95C4D1DCED4}" type="sibTrans" cxnId="{34F63567-9193-4F7B-97A2-FED3714A2873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2810B9A8-80E5-4EEC-B093-D05A9E14E01B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b="0" dirty="0">
              <a:effectLst/>
              <a:latin typeface="Arial Rounded MT Bold" panose="020F0704030504030204" pitchFamily="34" charset="0"/>
            </a:rPr>
            <a:t>Reduced Gas transfer</a:t>
          </a:r>
          <a:endParaRPr lang="ar-IQ" sz="2800" b="0" dirty="0">
            <a:effectLst/>
            <a:latin typeface="Arial Rounded MT Bold" panose="020F0704030504030204" pitchFamily="34" charset="0"/>
          </a:endParaRPr>
        </a:p>
      </dgm:t>
    </dgm:pt>
    <dgm:pt modelId="{22379E9F-E704-4C33-AD79-37B7163B0BA5}" type="parTrans" cxnId="{5A4C1E68-CAC1-4140-81F1-5C7C15F181AE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94332CF5-6E47-408C-9F62-9DFC0027DAFB}" type="sibTrans" cxnId="{5A4C1E68-CAC1-4140-81F1-5C7C15F181AE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727717BE-9CF6-4B7A-A06E-68B90715F93F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b="0" cap="none" spc="0">
              <a:ln w="0"/>
              <a:effectLst/>
              <a:latin typeface="Arial Rounded MT Bold" panose="020F0704030504030204" pitchFamily="34" charset="0"/>
            </a:rPr>
            <a:t>Dynamic tests demonstrate</a:t>
          </a:r>
          <a:endParaRPr lang="ar-IQ" sz="2800" b="0" dirty="0">
            <a:effectLst/>
            <a:latin typeface="Arial Rounded MT Bold" panose="020F0704030504030204" pitchFamily="34" charset="0"/>
          </a:endParaRPr>
        </a:p>
      </dgm:t>
    </dgm:pt>
    <dgm:pt modelId="{BE14979F-1E19-4107-B25D-CBDBA56536A8}" type="parTrans" cxnId="{534F6ABA-747F-4402-92AE-96DE24B08F8C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0E56691C-DCF5-4830-9488-8331902946F7}" type="sibTrans" cxnId="{534F6ABA-747F-4402-92AE-96DE24B08F8C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44774921-A094-4F12-B6E2-DBE5113F18D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Arterial hypoxaemia and hypocapnia are present even at rest (Advances Stages)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16F74847-A2AC-4A8E-9309-24A01456AD29}" type="parTrans" cxnId="{A217A07E-535B-40FF-B600-42A03E2EEB62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68CE4559-5C58-4D85-A000-F2DFC85534D9}" type="sibTrans" cxnId="{A217A07E-535B-40FF-B600-42A03E2EEB62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89C78148-608D-448B-B43A-06464EE2464A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Exercise-induced arterial hypoxaemia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A920D2F-D908-4094-87D1-7442FF725A43}" type="parTrans" cxnId="{2B620E18-E2F4-46B7-B3FA-40E8EAC15CED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8A138C05-37D6-494A-B7B6-9B8E9499E350}" type="sibTrans" cxnId="{2B620E18-E2F4-46B7-B3FA-40E8EAC15CED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233038C4-DD4A-4ACE-B045-B34AF91B10AB}" type="pres">
      <dgm:prSet presAssocID="{F987C6A2-5C52-454A-BA59-7FACFF23F9AC}" presName="linear" presStyleCnt="0">
        <dgm:presLayoutVars>
          <dgm:dir/>
          <dgm:animLvl val="lvl"/>
          <dgm:resizeHandles val="exact"/>
        </dgm:presLayoutVars>
      </dgm:prSet>
      <dgm:spPr/>
    </dgm:pt>
    <dgm:pt modelId="{0984D2EE-C330-4E24-BDAA-B887B5A39A1D}" type="pres">
      <dgm:prSet presAssocID="{A71C5505-2A10-4079-87F6-BE9DC867AB63}" presName="parentLin" presStyleCnt="0"/>
      <dgm:spPr/>
    </dgm:pt>
    <dgm:pt modelId="{4823BA99-AB6B-467C-9E2F-5868632C1DAB}" type="pres">
      <dgm:prSet presAssocID="{A71C5505-2A10-4079-87F6-BE9DC867AB63}" presName="parentLeftMargin" presStyleLbl="node1" presStyleIdx="0" presStyleCnt="1"/>
      <dgm:spPr/>
    </dgm:pt>
    <dgm:pt modelId="{4C2FD941-45F2-4CA5-A78F-C64303AB4CD4}" type="pres">
      <dgm:prSet presAssocID="{A71C5505-2A10-4079-87F6-BE9DC867AB63}" presName="parentText" presStyleLbl="node1" presStyleIdx="0" presStyleCnt="1" custScaleX="103643" custScaleY="42570">
        <dgm:presLayoutVars>
          <dgm:chMax val="0"/>
          <dgm:bulletEnabled val="1"/>
        </dgm:presLayoutVars>
      </dgm:prSet>
      <dgm:spPr/>
    </dgm:pt>
    <dgm:pt modelId="{72A9E613-E14C-49B0-900F-D20C62092BF3}" type="pres">
      <dgm:prSet presAssocID="{A71C5505-2A10-4079-87F6-BE9DC867AB63}" presName="negativeSpace" presStyleCnt="0"/>
      <dgm:spPr/>
    </dgm:pt>
    <dgm:pt modelId="{52F0D640-AB40-4A7E-A9E0-770708DCDDDD}" type="pres">
      <dgm:prSet presAssocID="{A71C5505-2A10-4079-87F6-BE9DC867AB6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5974206-7DE1-45E9-9083-9C9A9882EB2E}" srcId="{F987C6A2-5C52-454A-BA59-7FACFF23F9AC}" destId="{A71C5505-2A10-4079-87F6-BE9DC867AB63}" srcOrd="0" destOrd="0" parTransId="{85A0E1D4-3D4A-4152-8740-22D908A02C87}" sibTransId="{04B360CA-054A-41C6-88E1-92D1433374F3}"/>
    <dgm:cxn modelId="{7B5CAB0E-455B-475D-A94D-852C6B95E09B}" srcId="{A71C5505-2A10-4079-87F6-BE9DC867AB63}" destId="{C7EAD396-3261-4E48-A8C6-918F980CF64C}" srcOrd="0" destOrd="0" parTransId="{F45F37A9-192D-40D0-9D89-528EA9C5C4CC}" sibTransId="{B46948EE-3284-4B49-AF89-93EE19D4F9AD}"/>
    <dgm:cxn modelId="{2B620E18-E2F4-46B7-B3FA-40E8EAC15CED}" srcId="{727717BE-9CF6-4B7A-A06E-68B90715F93F}" destId="{89C78148-608D-448B-B43A-06464EE2464A}" srcOrd="0" destOrd="0" parTransId="{9A920D2F-D908-4094-87D1-7442FF725A43}" sibTransId="{8A138C05-37D6-494A-B7B6-9B8E9499E350}"/>
    <dgm:cxn modelId="{9B5BCF1E-5569-42D8-B156-9990E04B6F4F}" type="presOf" srcId="{727717BE-9CF6-4B7A-A06E-68B90715F93F}" destId="{52F0D640-AB40-4A7E-A9E0-770708DCDDDD}" srcOrd="0" destOrd="3" presId="urn:microsoft.com/office/officeart/2005/8/layout/list1"/>
    <dgm:cxn modelId="{0FB3D137-BFD9-4E45-9083-DA71040F778B}" type="presOf" srcId="{A71C5505-2A10-4079-87F6-BE9DC867AB63}" destId="{4C2FD941-45F2-4CA5-A78F-C64303AB4CD4}" srcOrd="1" destOrd="0" presId="urn:microsoft.com/office/officeart/2005/8/layout/list1"/>
    <dgm:cxn modelId="{3935EA3E-7C29-4B2A-B405-91BE7A2BE8A2}" type="presOf" srcId="{C7EAD396-3261-4E48-A8C6-918F980CF64C}" destId="{52F0D640-AB40-4A7E-A9E0-770708DCDDDD}" srcOrd="0" destOrd="0" presId="urn:microsoft.com/office/officeart/2005/8/layout/list1"/>
    <dgm:cxn modelId="{34F63567-9193-4F7B-97A2-FED3714A2873}" srcId="{A71C5505-2A10-4079-87F6-BE9DC867AB63}" destId="{C24CAC21-2092-444C-8131-6C8A79A188B9}" srcOrd="1" destOrd="0" parTransId="{06319DA5-0E52-4015-8A90-A5585774DEA8}" sibTransId="{9E7D59ED-B6AF-4AB7-9041-F95C4D1DCED4}"/>
    <dgm:cxn modelId="{5A4C1E68-CAC1-4140-81F1-5C7C15F181AE}" srcId="{A71C5505-2A10-4079-87F6-BE9DC867AB63}" destId="{2810B9A8-80E5-4EEC-B093-D05A9E14E01B}" srcOrd="2" destOrd="0" parTransId="{22379E9F-E704-4C33-AD79-37B7163B0BA5}" sibTransId="{94332CF5-6E47-408C-9F62-9DFC0027DAFB}"/>
    <dgm:cxn modelId="{5103D375-DB2C-411B-8C80-6262CA101093}" type="presOf" srcId="{44774921-A094-4F12-B6E2-DBE5113F18D4}" destId="{52F0D640-AB40-4A7E-A9E0-770708DCDDDD}" srcOrd="0" destOrd="5" presId="urn:microsoft.com/office/officeart/2005/8/layout/list1"/>
    <dgm:cxn modelId="{B3FD0658-050F-42AB-8D9F-5E827FA5829E}" type="presOf" srcId="{F987C6A2-5C52-454A-BA59-7FACFF23F9AC}" destId="{233038C4-DD4A-4ACE-B045-B34AF91B10AB}" srcOrd="0" destOrd="0" presId="urn:microsoft.com/office/officeart/2005/8/layout/list1"/>
    <dgm:cxn modelId="{A217A07E-535B-40FF-B600-42A03E2EEB62}" srcId="{727717BE-9CF6-4B7A-A06E-68B90715F93F}" destId="{44774921-A094-4F12-B6E2-DBE5113F18D4}" srcOrd="1" destOrd="0" parTransId="{16F74847-A2AC-4A8E-9309-24A01456AD29}" sibTransId="{68CE4559-5C58-4D85-A000-F2DFC85534D9}"/>
    <dgm:cxn modelId="{B58D4A85-F5AD-4525-8D8D-55938C5AA116}" type="presOf" srcId="{A71C5505-2A10-4079-87F6-BE9DC867AB63}" destId="{4823BA99-AB6B-467C-9E2F-5868632C1DAB}" srcOrd="0" destOrd="0" presId="urn:microsoft.com/office/officeart/2005/8/layout/list1"/>
    <dgm:cxn modelId="{20E97AA8-43B5-4563-8F0A-54252BE66DC7}" type="presOf" srcId="{C24CAC21-2092-444C-8131-6C8A79A188B9}" destId="{52F0D640-AB40-4A7E-A9E0-770708DCDDDD}" srcOrd="0" destOrd="1" presId="urn:microsoft.com/office/officeart/2005/8/layout/list1"/>
    <dgm:cxn modelId="{534F6ABA-747F-4402-92AE-96DE24B08F8C}" srcId="{A71C5505-2A10-4079-87F6-BE9DC867AB63}" destId="{727717BE-9CF6-4B7A-A06E-68B90715F93F}" srcOrd="3" destOrd="0" parTransId="{BE14979F-1E19-4107-B25D-CBDBA56536A8}" sibTransId="{0E56691C-DCF5-4830-9488-8331902946F7}"/>
    <dgm:cxn modelId="{E9F979C7-73A5-4231-8571-5AC879C10E4E}" type="presOf" srcId="{89C78148-608D-448B-B43A-06464EE2464A}" destId="{52F0D640-AB40-4A7E-A9E0-770708DCDDDD}" srcOrd="0" destOrd="4" presId="urn:microsoft.com/office/officeart/2005/8/layout/list1"/>
    <dgm:cxn modelId="{D73735D2-2DA1-4830-8A77-93A16E3106EA}" type="presOf" srcId="{2810B9A8-80E5-4EEC-B093-D05A9E14E01B}" destId="{52F0D640-AB40-4A7E-A9E0-770708DCDDDD}" srcOrd="0" destOrd="2" presId="urn:microsoft.com/office/officeart/2005/8/layout/list1"/>
    <dgm:cxn modelId="{B9515B8B-11D7-461C-BA27-A9A00E2E6931}" type="presParOf" srcId="{233038C4-DD4A-4ACE-B045-B34AF91B10AB}" destId="{0984D2EE-C330-4E24-BDAA-B887B5A39A1D}" srcOrd="0" destOrd="0" presId="urn:microsoft.com/office/officeart/2005/8/layout/list1"/>
    <dgm:cxn modelId="{65864358-F4A9-428A-B600-C2FA8019DE85}" type="presParOf" srcId="{0984D2EE-C330-4E24-BDAA-B887B5A39A1D}" destId="{4823BA99-AB6B-467C-9E2F-5868632C1DAB}" srcOrd="0" destOrd="0" presId="urn:microsoft.com/office/officeart/2005/8/layout/list1"/>
    <dgm:cxn modelId="{4DBDAB1A-F76D-4CD9-AA38-3148151F7D2E}" type="presParOf" srcId="{0984D2EE-C330-4E24-BDAA-B887B5A39A1D}" destId="{4C2FD941-45F2-4CA5-A78F-C64303AB4CD4}" srcOrd="1" destOrd="0" presId="urn:microsoft.com/office/officeart/2005/8/layout/list1"/>
    <dgm:cxn modelId="{0B338F53-8711-49B5-AE85-3386432AD62F}" type="presParOf" srcId="{233038C4-DD4A-4ACE-B045-B34AF91B10AB}" destId="{72A9E613-E14C-49B0-900F-D20C62092BF3}" srcOrd="1" destOrd="0" presId="urn:microsoft.com/office/officeart/2005/8/layout/list1"/>
    <dgm:cxn modelId="{801A39AD-2CEF-4ECE-9849-04B881DEE433}" type="presParOf" srcId="{233038C4-DD4A-4ACE-B045-B34AF91B10AB}" destId="{52F0D640-AB40-4A7E-A9E0-770708DCDDD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177D95-B5FC-4DB3-84B4-72E9899E2054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1DFA822-CAAD-4B4B-A500-35A8D439FC1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4.Bronchoscopy is seldom indicated unless there is serious consideration of differential diagnoses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2BFA169-257A-43DD-B6D2-013306131F10}" type="parTrans" cxnId="{F25AC500-B9FA-4AA8-B179-9D04DD3060F0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18272962-5B70-4AEF-BC1D-DF1BB721715C}" type="sibTrans" cxnId="{F25AC500-B9FA-4AA8-B179-9D04DD3060F0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3B87A82F-E95C-4483-A88F-8C6FC7F0EA2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Infection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CA155D4-5F49-461C-95D9-CBAD248B5961}" type="parTrans" cxnId="{213E9366-9539-4254-B63B-EF44F254D9BF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9C15E5A5-C5E7-446C-84AD-BE8C34E2E11D}" type="sibTrans" cxnId="{213E9366-9539-4254-B63B-EF44F254D9BF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5C573A47-90D3-4AE9-AB01-644155542F50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Malignancy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5D6DC5C7-43F0-44FE-B951-F2C2F8775D7A}" type="parTrans" cxnId="{F4EC3E34-5C03-4FBA-BE23-A0F21490D58B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D43510F7-B619-4102-AD5B-5CE5F324A79B}" type="sibTrans" cxnId="{F4EC3E34-5C03-4FBA-BE23-A0F21490D58B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3DCC44C6-15AE-4C3C-A5B5-084A8E2204A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Chronic hypersensitivity pneumonitis (Lymphocytosis)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C1F5F98-46B1-4423-ABFC-E338D4EAF38D}" type="parTrans" cxnId="{41D571D2-3BB0-4DD1-8CDF-511B8B47687A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FC413EA8-00A2-4D5C-B038-E8B46D339568}" type="sibTrans" cxnId="{41D571D2-3BB0-4DD1-8CDF-511B8B47687A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7DCF7183-0972-45D6-BDEE-22F59619A9D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5.The tissue samples obtained by trans bronchial lung biopsy are insufficient to be of value, and if tissue is required, a surgical lung biopsy should be sought 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282F95AD-6555-4EC1-9131-DCC9E34DCF5C}" type="parTrans" cxnId="{7D4F0A93-696A-4594-BA1C-17C9EC64E505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4E3C6B2F-25FC-4546-BDDF-B329EA8CCBEF}" type="sibTrans" cxnId="{7D4F0A93-696A-4594-BA1C-17C9EC64E505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60E179A4-50EA-4902-86BA-AAC7A4BEE1EE}" type="pres">
      <dgm:prSet presAssocID="{4D177D95-B5FC-4DB3-84B4-72E9899E2054}" presName="linear" presStyleCnt="0">
        <dgm:presLayoutVars>
          <dgm:animLvl val="lvl"/>
          <dgm:resizeHandles val="exact"/>
        </dgm:presLayoutVars>
      </dgm:prSet>
      <dgm:spPr/>
    </dgm:pt>
    <dgm:pt modelId="{80673F34-9762-4B00-89A5-3638E8BA5194}" type="pres">
      <dgm:prSet presAssocID="{C1DFA822-CAAD-4B4B-A500-35A8D439FC1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A2BD2D-AF6D-46A5-82BB-C90530C3310E}" type="pres">
      <dgm:prSet presAssocID="{C1DFA822-CAAD-4B4B-A500-35A8D439FC14}" presName="childText" presStyleLbl="revTx" presStyleIdx="0" presStyleCnt="1">
        <dgm:presLayoutVars>
          <dgm:bulletEnabled val="1"/>
        </dgm:presLayoutVars>
      </dgm:prSet>
      <dgm:spPr/>
    </dgm:pt>
    <dgm:pt modelId="{FF5E960A-D2CA-4314-9630-32C11E9C65F2}" type="pres">
      <dgm:prSet presAssocID="{7DCF7183-0972-45D6-BDEE-22F59619A9D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25AC500-B9FA-4AA8-B179-9D04DD3060F0}" srcId="{4D177D95-B5FC-4DB3-84B4-72E9899E2054}" destId="{C1DFA822-CAAD-4B4B-A500-35A8D439FC14}" srcOrd="0" destOrd="0" parTransId="{D2BFA169-257A-43DD-B6D2-013306131F10}" sibTransId="{18272962-5B70-4AEF-BC1D-DF1BB721715C}"/>
    <dgm:cxn modelId="{FB040F1D-0364-4191-B1BC-A9F3FCD94C0C}" type="presOf" srcId="{7DCF7183-0972-45D6-BDEE-22F59619A9D5}" destId="{FF5E960A-D2CA-4314-9630-32C11E9C65F2}" srcOrd="0" destOrd="0" presId="urn:microsoft.com/office/officeart/2005/8/layout/vList2"/>
    <dgm:cxn modelId="{0F4B5624-3252-4447-90A6-BA6D8B87572B}" type="presOf" srcId="{3DCC44C6-15AE-4C3C-A5B5-084A8E2204AF}" destId="{C5A2BD2D-AF6D-46A5-82BB-C90530C3310E}" srcOrd="0" destOrd="2" presId="urn:microsoft.com/office/officeart/2005/8/layout/vList2"/>
    <dgm:cxn modelId="{F4EC3E34-5C03-4FBA-BE23-A0F21490D58B}" srcId="{C1DFA822-CAAD-4B4B-A500-35A8D439FC14}" destId="{5C573A47-90D3-4AE9-AB01-644155542F50}" srcOrd="1" destOrd="0" parTransId="{5D6DC5C7-43F0-44FE-B951-F2C2F8775D7A}" sibTransId="{D43510F7-B619-4102-AD5B-5CE5F324A79B}"/>
    <dgm:cxn modelId="{C2FAA13B-A7D0-4ED5-ABC7-6C25820A2E61}" type="presOf" srcId="{5C573A47-90D3-4AE9-AB01-644155542F50}" destId="{C5A2BD2D-AF6D-46A5-82BB-C90530C3310E}" srcOrd="0" destOrd="1" presId="urn:microsoft.com/office/officeart/2005/8/layout/vList2"/>
    <dgm:cxn modelId="{213E9366-9539-4254-B63B-EF44F254D9BF}" srcId="{C1DFA822-CAAD-4B4B-A500-35A8D439FC14}" destId="{3B87A82F-E95C-4483-A88F-8C6FC7F0EA2A}" srcOrd="0" destOrd="0" parTransId="{BCA155D4-5F49-461C-95D9-CBAD248B5961}" sibTransId="{9C15E5A5-C5E7-446C-84AD-BE8C34E2E11D}"/>
    <dgm:cxn modelId="{65982D6F-6714-4285-BF4C-DDA0AD26A69C}" type="presOf" srcId="{4D177D95-B5FC-4DB3-84B4-72E9899E2054}" destId="{60E179A4-50EA-4902-86BA-AAC7A4BEE1EE}" srcOrd="0" destOrd="0" presId="urn:microsoft.com/office/officeart/2005/8/layout/vList2"/>
    <dgm:cxn modelId="{7687ED85-1CE1-4911-B113-42721ED28F27}" type="presOf" srcId="{3B87A82F-E95C-4483-A88F-8C6FC7F0EA2A}" destId="{C5A2BD2D-AF6D-46A5-82BB-C90530C3310E}" srcOrd="0" destOrd="0" presId="urn:microsoft.com/office/officeart/2005/8/layout/vList2"/>
    <dgm:cxn modelId="{7D4F0A93-696A-4594-BA1C-17C9EC64E505}" srcId="{4D177D95-B5FC-4DB3-84B4-72E9899E2054}" destId="{7DCF7183-0972-45D6-BDEE-22F59619A9D5}" srcOrd="1" destOrd="0" parTransId="{282F95AD-6555-4EC1-9131-DCC9E34DCF5C}" sibTransId="{4E3C6B2F-25FC-4546-BDDF-B329EA8CCBEF}"/>
    <dgm:cxn modelId="{41D571D2-3BB0-4DD1-8CDF-511B8B47687A}" srcId="{C1DFA822-CAAD-4B4B-A500-35A8D439FC14}" destId="{3DCC44C6-15AE-4C3C-A5B5-084A8E2204AF}" srcOrd="2" destOrd="0" parTransId="{BC1F5F98-46B1-4423-ABFC-E338D4EAF38D}" sibTransId="{FC413EA8-00A2-4D5C-B038-E8B46D339568}"/>
    <dgm:cxn modelId="{5AC2F9DC-3B3B-4B90-8781-D8A6ABF10364}" type="presOf" srcId="{C1DFA822-CAAD-4B4B-A500-35A8D439FC14}" destId="{80673F34-9762-4B00-89A5-3638E8BA5194}" srcOrd="0" destOrd="0" presId="urn:microsoft.com/office/officeart/2005/8/layout/vList2"/>
    <dgm:cxn modelId="{E7D5D851-9E03-4209-97DB-E55C185EE30B}" type="presParOf" srcId="{60E179A4-50EA-4902-86BA-AAC7A4BEE1EE}" destId="{80673F34-9762-4B00-89A5-3638E8BA5194}" srcOrd="0" destOrd="0" presId="urn:microsoft.com/office/officeart/2005/8/layout/vList2"/>
    <dgm:cxn modelId="{60CE9BBC-DACF-4C14-AB63-38D0B0E4418B}" type="presParOf" srcId="{60E179A4-50EA-4902-86BA-AAC7A4BEE1EE}" destId="{C5A2BD2D-AF6D-46A5-82BB-C90530C3310E}" srcOrd="1" destOrd="0" presId="urn:microsoft.com/office/officeart/2005/8/layout/vList2"/>
    <dgm:cxn modelId="{8B343E22-F916-465E-A675-D98117D19663}" type="presParOf" srcId="{60E179A4-50EA-4902-86BA-AAC7A4BEE1EE}" destId="{FF5E960A-D2CA-4314-9630-32C11E9C65F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18EBAD-AB3A-43B2-846B-0181FA188EA3}" type="doc">
      <dgm:prSet loTypeId="urn:microsoft.com/office/officeart/2009/layout/CircleArrowProcess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1B0469-DEA3-4451-9984-BE5E03239BC1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It is not uncommon to identify a mildly positive ANA or anti-CCP2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0E7AE78-D8CA-4481-8882-E515264C8E91}" type="parTrans" cxnId="{1FD7AB61-2FD8-4EAA-9A2A-A9B915379292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03E1675E-9287-4C9E-8959-802F2629F83E}" type="sibTrans" cxnId="{1FD7AB61-2FD8-4EAA-9A2A-A9B915379292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7D587680-11CD-4619-9BD0-8F19A47E732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Lung disease may precede the appearance of CTD</a:t>
          </a:r>
          <a:br>
            <a:rPr lang="en-US" sz="2400" dirty="0">
              <a:latin typeface="Arial Rounded MT Bold" panose="020F0704030504030204" pitchFamily="34" charset="0"/>
            </a:rPr>
          </a:br>
          <a:endParaRPr lang="ar-IQ" sz="2400" dirty="0">
            <a:latin typeface="Arial Rounded MT Bold" panose="020F0704030504030204" pitchFamily="34" charset="0"/>
          </a:endParaRPr>
        </a:p>
      </dgm:t>
    </dgm:pt>
    <dgm:pt modelId="{4D24DAB4-C147-472A-A3BC-0EB85ADF3A24}" type="sibTrans" cxnId="{58726721-8995-4CD9-A367-AC3C1E985432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AEAD2DF2-FFED-465E-B6AF-889291E5A745}" type="parTrans" cxnId="{58726721-8995-4CD9-A367-AC3C1E985432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881CF761-0F93-47E0-A908-8CAF126CC9F7}" type="pres">
      <dgm:prSet presAssocID="{6C18EBAD-AB3A-43B2-846B-0181FA188EA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BC68ABD-1F51-447E-B7C1-17F5D6EAE8E8}" type="pres">
      <dgm:prSet presAssocID="{671B0469-DEA3-4451-9984-BE5E03239BC1}" presName="Accent1" presStyleCnt="0"/>
      <dgm:spPr/>
    </dgm:pt>
    <dgm:pt modelId="{A70DE720-D1C6-4B14-AA10-7CCAD1FCEB31}" type="pres">
      <dgm:prSet presAssocID="{671B0469-DEA3-4451-9984-BE5E03239BC1}" presName="Accent" presStyleLbl="node1" presStyleIdx="0" presStyleCnt="2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25C9593A-67DB-46E6-8A99-546BE441E703}" type="pres">
      <dgm:prSet presAssocID="{671B0469-DEA3-4451-9984-BE5E03239BC1}" presName="Parent1" presStyleLbl="revTx" presStyleIdx="0" presStyleCnt="2" custLinFactNeighborY="-14839">
        <dgm:presLayoutVars>
          <dgm:chMax val="1"/>
          <dgm:chPref val="1"/>
          <dgm:bulletEnabled val="1"/>
        </dgm:presLayoutVars>
      </dgm:prSet>
      <dgm:spPr/>
    </dgm:pt>
    <dgm:pt modelId="{9426F00B-DA6E-42B6-817D-558620AD4181}" type="pres">
      <dgm:prSet presAssocID="{7D587680-11CD-4619-9BD0-8F19A47E7326}" presName="Accent2" presStyleCnt="0"/>
      <dgm:spPr/>
    </dgm:pt>
    <dgm:pt modelId="{44921E56-8186-4F1A-8FF6-A684E8399DDE}" type="pres">
      <dgm:prSet presAssocID="{7D587680-11CD-4619-9BD0-8F19A47E7326}" presName="Accent" presStyleLbl="node1" presStyleIdx="1" presStyleCnt="2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8EFE5E63-57DE-41F5-B286-EC40D5D92921}" type="pres">
      <dgm:prSet presAssocID="{7D587680-11CD-4619-9BD0-8F19A47E7326}" presName="Parent2" presStyleLbl="revTx" presStyleIdx="1" presStyleCnt="2" custLinFactNeighborX="-1287" custLinFactNeighborY="7721">
        <dgm:presLayoutVars>
          <dgm:chMax val="1"/>
          <dgm:chPref val="1"/>
          <dgm:bulletEnabled val="1"/>
        </dgm:presLayoutVars>
      </dgm:prSet>
      <dgm:spPr/>
    </dgm:pt>
  </dgm:ptLst>
  <dgm:cxnLst>
    <dgm:cxn modelId="{58726721-8995-4CD9-A367-AC3C1E985432}" srcId="{6C18EBAD-AB3A-43B2-846B-0181FA188EA3}" destId="{7D587680-11CD-4619-9BD0-8F19A47E7326}" srcOrd="1" destOrd="0" parTransId="{AEAD2DF2-FFED-465E-B6AF-889291E5A745}" sibTransId="{4D24DAB4-C147-472A-A3BC-0EB85ADF3A24}"/>
    <dgm:cxn modelId="{B3F4D629-F9B8-4BFC-846F-024F7B925FAA}" type="presOf" srcId="{671B0469-DEA3-4451-9984-BE5E03239BC1}" destId="{25C9593A-67DB-46E6-8A99-546BE441E703}" srcOrd="0" destOrd="0" presId="urn:microsoft.com/office/officeart/2009/layout/CircleArrowProcess"/>
    <dgm:cxn modelId="{3F452F2C-1485-4197-8033-0E167D6EECA5}" type="presOf" srcId="{6C18EBAD-AB3A-43B2-846B-0181FA188EA3}" destId="{881CF761-0F93-47E0-A908-8CAF126CC9F7}" srcOrd="0" destOrd="0" presId="urn:microsoft.com/office/officeart/2009/layout/CircleArrowProcess"/>
    <dgm:cxn modelId="{1FD7AB61-2FD8-4EAA-9A2A-A9B915379292}" srcId="{6C18EBAD-AB3A-43B2-846B-0181FA188EA3}" destId="{671B0469-DEA3-4451-9984-BE5E03239BC1}" srcOrd="0" destOrd="0" parTransId="{90E7AE78-D8CA-4481-8882-E515264C8E91}" sibTransId="{03E1675E-9287-4C9E-8959-802F2629F83E}"/>
    <dgm:cxn modelId="{1044E885-325C-4A05-845A-3F1C93105567}" type="presOf" srcId="{7D587680-11CD-4619-9BD0-8F19A47E7326}" destId="{8EFE5E63-57DE-41F5-B286-EC40D5D92921}" srcOrd="0" destOrd="0" presId="urn:microsoft.com/office/officeart/2009/layout/CircleArrowProcess"/>
    <dgm:cxn modelId="{11F41DFA-B918-4FB2-901A-A5CAC8B46165}" type="presParOf" srcId="{881CF761-0F93-47E0-A908-8CAF126CC9F7}" destId="{DBC68ABD-1F51-447E-B7C1-17F5D6EAE8E8}" srcOrd="0" destOrd="0" presId="urn:microsoft.com/office/officeart/2009/layout/CircleArrowProcess"/>
    <dgm:cxn modelId="{9C50375D-A4A8-4F5A-AF42-634195385DF4}" type="presParOf" srcId="{DBC68ABD-1F51-447E-B7C1-17F5D6EAE8E8}" destId="{A70DE720-D1C6-4B14-AA10-7CCAD1FCEB31}" srcOrd="0" destOrd="0" presId="urn:microsoft.com/office/officeart/2009/layout/CircleArrowProcess"/>
    <dgm:cxn modelId="{3BEC1BD3-B77D-4168-99D7-A75D55E026EE}" type="presParOf" srcId="{881CF761-0F93-47E0-A908-8CAF126CC9F7}" destId="{25C9593A-67DB-46E6-8A99-546BE441E703}" srcOrd="1" destOrd="0" presId="urn:microsoft.com/office/officeart/2009/layout/CircleArrowProcess"/>
    <dgm:cxn modelId="{017978BB-6AE5-4210-AB20-8BB2BA344C36}" type="presParOf" srcId="{881CF761-0F93-47E0-A908-8CAF126CC9F7}" destId="{9426F00B-DA6E-42B6-817D-558620AD4181}" srcOrd="2" destOrd="0" presId="urn:microsoft.com/office/officeart/2009/layout/CircleArrowProcess"/>
    <dgm:cxn modelId="{F6DBA8AA-3109-4F61-9FFD-248AD2F102F9}" type="presParOf" srcId="{9426F00B-DA6E-42B6-817D-558620AD4181}" destId="{44921E56-8186-4F1A-8FF6-A684E8399DDE}" srcOrd="0" destOrd="0" presId="urn:microsoft.com/office/officeart/2009/layout/CircleArrowProcess"/>
    <dgm:cxn modelId="{A03EEE21-A112-4CD3-A65C-8765914DA244}" type="presParOf" srcId="{881CF761-0F93-47E0-A908-8CAF126CC9F7}" destId="{8EFE5E63-57DE-41F5-B286-EC40D5D92921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BE0038-D007-4292-991A-624DD31676C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21C10E-F39C-41EC-B2DC-2A3C760B6FE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If the VC between 50% and 80% predicted, Patients offered either Pirfenidone (anti fibrotic agent) or Nintedanib (tyrosine kinase inhibitor)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1CEDA584-F60F-4D87-9695-8021F0113AE9}" type="parTrans" cxnId="{0B894384-B5DB-47F7-95B4-82A91C100FA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0AEAD696-173F-470F-B483-E91618C23E8E}" type="sibTrans" cxnId="{0B894384-B5DB-47F7-95B4-82A91C100FA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D5A9ABB0-385B-4A50-8DA4-E80C2D1EE18A}">
      <dgm:prSet custT="1"/>
      <dgm:spPr/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Pirfenidone cause Photosensitivity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8B03121F-4C65-4F8E-A396-734B01B3861B}" type="parTrans" cxnId="{3D97D0FF-35A6-4A79-9EFA-FB76875D871C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2B8DFDA9-F90E-4851-94E4-773E5C01F403}" type="sibTrans" cxnId="{3D97D0FF-35A6-4A79-9EFA-FB76875D871C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041F2937-88BA-49F0-8511-FE4D66831E06}">
      <dgm:prSet custT="1"/>
      <dgm:spPr/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Nintedanib cause Diarrhoea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AD98ACAC-87F2-4031-B6AB-F305FD55869D}" type="parTrans" cxnId="{56DED801-EB2E-4BC2-80F0-D5F8713B8BF0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C918DF93-DD9B-45B2-B3F5-42F15EAF2C89}" type="sibTrans" cxnId="{56DED801-EB2E-4BC2-80F0-D5F8713B8BF0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6630E234-C983-47E8-A964-44D3EFE13564}">
      <dgm:prSet custT="1"/>
      <dgm:spPr/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Neither drug improves cough or breathing difficulty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DDA31334-84E1-414E-BF68-2B9AE2C39B6A}" type="parTrans" cxnId="{635F2A55-1840-4C76-806C-DD5B9E610F75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971D0EE0-FEDA-4F9E-A7BB-D942B7CD5EB6}" type="sibTrans" cxnId="{635F2A55-1840-4C76-806C-DD5B9E610F75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478026A2-4D80-423D-B75E-A940BEEECD21}">
      <dgm:prSet custT="1"/>
      <dgm:spPr/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Bo</a:t>
          </a:r>
          <a:r>
            <a:rPr lang="en-US" sz="2200" dirty="0">
              <a:latin typeface="Arial Rounded MT Bold" panose="020F0704030504030204" pitchFamily="34" charset="0"/>
            </a:rPr>
            <a:t>th of them Reduce the rate of decline in lung function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FBC14F8F-5EAB-4C60-A968-0D203D94D67E}" type="parTrans" cxnId="{22D25777-6B1C-4747-A4C4-A89DB2240876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EF0A3F28-D6E4-44A7-9EC6-BF28E08A0BDD}" type="sibTrans" cxnId="{22D25777-6B1C-4747-A4C4-A89DB2240876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A6F5CE05-76E5-439B-9399-F18712555DDC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Treatment should be discontinued if lung function declines by more than 10% over the first year of treatment 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1ABDB09-6111-4AF8-BBEC-EFA8F4261CC5}" type="parTrans" cxnId="{39AA5915-FB10-4E88-8A66-81A366513EE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B6C8F777-3776-4909-A350-AFA7D7CED5BC}" type="sibTrans" cxnId="{39AA5915-FB10-4E88-8A66-81A366513EE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97F78B6D-8C9B-4B39-BF89-CE03163DA313}">
      <dgm:prSet custT="1"/>
      <dgm:spPr/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Avoid direct exposure to sunlight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55CA0D1F-1B40-4DC9-8561-BFDC52E66FF9}" type="parTrans" cxnId="{0F54EF3D-6145-459F-8D35-5CC32C4D15FB}">
      <dgm:prSet/>
      <dgm:spPr/>
      <dgm:t>
        <a:bodyPr/>
        <a:lstStyle/>
        <a:p>
          <a:endParaRPr lang="en-US"/>
        </a:p>
      </dgm:t>
    </dgm:pt>
    <dgm:pt modelId="{FED01294-A368-4EAB-B04A-5EE09C5899E2}" type="sibTrans" cxnId="{0F54EF3D-6145-459F-8D35-5CC32C4D15FB}">
      <dgm:prSet/>
      <dgm:spPr/>
      <dgm:t>
        <a:bodyPr/>
        <a:lstStyle/>
        <a:p>
          <a:endParaRPr lang="en-US"/>
        </a:p>
      </dgm:t>
    </dgm:pt>
    <dgm:pt modelId="{F01BE672-CBF9-46D8-87A0-BE51E5FD63F1}">
      <dgm:prSet custT="1"/>
      <dgm:spPr/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Use photo protective clothing &amp; Sun screens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31D347EB-FD3D-4A14-A2D6-DBE235E2B180}" type="parTrans" cxnId="{FF73D4DB-0E3D-4628-B0CA-4ABAB0995532}">
      <dgm:prSet/>
      <dgm:spPr/>
      <dgm:t>
        <a:bodyPr/>
        <a:lstStyle/>
        <a:p>
          <a:endParaRPr lang="en-US"/>
        </a:p>
      </dgm:t>
    </dgm:pt>
    <dgm:pt modelId="{DBBB6457-57CA-429B-A6FA-1063AE43A85A}" type="sibTrans" cxnId="{FF73D4DB-0E3D-4628-B0CA-4ABAB0995532}">
      <dgm:prSet/>
      <dgm:spPr/>
      <dgm:t>
        <a:bodyPr/>
        <a:lstStyle/>
        <a:p>
          <a:endParaRPr lang="en-US"/>
        </a:p>
      </dgm:t>
    </dgm:pt>
    <dgm:pt modelId="{2A29197C-DB54-410C-A0EC-C506457E791F}" type="pres">
      <dgm:prSet presAssocID="{D8BE0038-D007-4292-991A-624DD31676CF}" presName="linear" presStyleCnt="0">
        <dgm:presLayoutVars>
          <dgm:animLvl val="lvl"/>
          <dgm:resizeHandles val="exact"/>
        </dgm:presLayoutVars>
      </dgm:prSet>
      <dgm:spPr/>
    </dgm:pt>
    <dgm:pt modelId="{AAA077F0-72B5-4A19-99E3-B4F6C5B806A4}" type="pres">
      <dgm:prSet presAssocID="{BF21C10E-F39C-41EC-B2DC-2A3C760B6F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32C779-2F17-4491-9105-69531EC696A0}" type="pres">
      <dgm:prSet presAssocID="{BF21C10E-F39C-41EC-B2DC-2A3C760B6FE5}" presName="childText" presStyleLbl="revTx" presStyleIdx="0" presStyleCnt="1">
        <dgm:presLayoutVars>
          <dgm:bulletEnabled val="1"/>
        </dgm:presLayoutVars>
      </dgm:prSet>
      <dgm:spPr/>
    </dgm:pt>
    <dgm:pt modelId="{63D6878C-53E2-4671-ADB0-CC113E7EEC3A}" type="pres">
      <dgm:prSet presAssocID="{A6F5CE05-76E5-439B-9399-F18712555DD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6DED801-EB2E-4BC2-80F0-D5F8713B8BF0}" srcId="{478026A2-4D80-423D-B75E-A940BEEECD21}" destId="{041F2937-88BA-49F0-8511-FE4D66831E06}" srcOrd="1" destOrd="0" parTransId="{AD98ACAC-87F2-4031-B6AB-F305FD55869D}" sibTransId="{C918DF93-DD9B-45B2-B3F5-42F15EAF2C89}"/>
    <dgm:cxn modelId="{1FF3E710-FDFD-419F-AC75-DB0048B1E3A4}" type="presOf" srcId="{BF21C10E-F39C-41EC-B2DC-2A3C760B6FE5}" destId="{AAA077F0-72B5-4A19-99E3-B4F6C5B806A4}" srcOrd="0" destOrd="0" presId="urn:microsoft.com/office/officeart/2005/8/layout/vList2"/>
    <dgm:cxn modelId="{39AA5915-FB10-4E88-8A66-81A366513EE1}" srcId="{D8BE0038-D007-4292-991A-624DD31676CF}" destId="{A6F5CE05-76E5-439B-9399-F18712555DDC}" srcOrd="1" destOrd="0" parTransId="{91ABDB09-6111-4AF8-BBEC-EFA8F4261CC5}" sibTransId="{B6C8F777-3776-4909-A350-AFA7D7CED5BC}"/>
    <dgm:cxn modelId="{55EA601E-7477-4B8E-A247-7B80C3F6E6D6}" type="presOf" srcId="{D5A9ABB0-385B-4A50-8DA4-E80C2D1EE18A}" destId="{7B32C779-2F17-4491-9105-69531EC696A0}" srcOrd="0" destOrd="1" presId="urn:microsoft.com/office/officeart/2005/8/layout/vList2"/>
    <dgm:cxn modelId="{0F54EF3D-6145-459F-8D35-5CC32C4D15FB}" srcId="{D5A9ABB0-385B-4A50-8DA4-E80C2D1EE18A}" destId="{97F78B6D-8C9B-4B39-BF89-CE03163DA313}" srcOrd="0" destOrd="0" parTransId="{55CA0D1F-1B40-4DC9-8561-BFDC52E66FF9}" sibTransId="{FED01294-A368-4EAB-B04A-5EE09C5899E2}"/>
    <dgm:cxn modelId="{635F2A55-1840-4C76-806C-DD5B9E610F75}" srcId="{BF21C10E-F39C-41EC-B2DC-2A3C760B6FE5}" destId="{6630E234-C983-47E8-A964-44D3EFE13564}" srcOrd="1" destOrd="0" parTransId="{DDA31334-84E1-414E-BF68-2B9AE2C39B6A}" sibTransId="{971D0EE0-FEDA-4F9E-A7BB-D942B7CD5EB6}"/>
    <dgm:cxn modelId="{22D25777-6B1C-4747-A4C4-A89DB2240876}" srcId="{BF21C10E-F39C-41EC-B2DC-2A3C760B6FE5}" destId="{478026A2-4D80-423D-B75E-A940BEEECD21}" srcOrd="0" destOrd="0" parTransId="{FBC14F8F-5EAB-4C60-A968-0D203D94D67E}" sibTransId="{EF0A3F28-D6E4-44A7-9EC6-BF28E08A0BDD}"/>
    <dgm:cxn modelId="{6BC6ED57-0369-405F-8666-971EF0B74D86}" type="presOf" srcId="{A6F5CE05-76E5-439B-9399-F18712555DDC}" destId="{63D6878C-53E2-4671-ADB0-CC113E7EEC3A}" srcOrd="0" destOrd="0" presId="urn:microsoft.com/office/officeart/2005/8/layout/vList2"/>
    <dgm:cxn modelId="{0B894384-B5DB-47F7-95B4-82A91C100FA1}" srcId="{D8BE0038-D007-4292-991A-624DD31676CF}" destId="{BF21C10E-F39C-41EC-B2DC-2A3C760B6FE5}" srcOrd="0" destOrd="0" parTransId="{1CEDA584-F60F-4D87-9695-8021F0113AE9}" sibTransId="{0AEAD696-173F-470F-B483-E91618C23E8E}"/>
    <dgm:cxn modelId="{FFD24D98-D628-4D1D-B07E-755C1975A4AA}" type="presOf" srcId="{478026A2-4D80-423D-B75E-A940BEEECD21}" destId="{7B32C779-2F17-4491-9105-69531EC696A0}" srcOrd="0" destOrd="0" presId="urn:microsoft.com/office/officeart/2005/8/layout/vList2"/>
    <dgm:cxn modelId="{816B8998-530C-46E8-8258-7F27C6C936D5}" type="presOf" srcId="{97F78B6D-8C9B-4B39-BF89-CE03163DA313}" destId="{7B32C779-2F17-4491-9105-69531EC696A0}" srcOrd="0" destOrd="2" presId="urn:microsoft.com/office/officeart/2005/8/layout/vList2"/>
    <dgm:cxn modelId="{467D74A4-E6BB-48BD-BF12-A4416703B16D}" type="presOf" srcId="{6630E234-C983-47E8-A964-44D3EFE13564}" destId="{7B32C779-2F17-4491-9105-69531EC696A0}" srcOrd="0" destOrd="5" presId="urn:microsoft.com/office/officeart/2005/8/layout/vList2"/>
    <dgm:cxn modelId="{E61AD9AB-7A6F-4CCC-885F-9A9CC3543320}" type="presOf" srcId="{041F2937-88BA-49F0-8511-FE4D66831E06}" destId="{7B32C779-2F17-4491-9105-69531EC696A0}" srcOrd="0" destOrd="4" presId="urn:microsoft.com/office/officeart/2005/8/layout/vList2"/>
    <dgm:cxn modelId="{FF73D4DB-0E3D-4628-B0CA-4ABAB0995532}" srcId="{D5A9ABB0-385B-4A50-8DA4-E80C2D1EE18A}" destId="{F01BE672-CBF9-46D8-87A0-BE51E5FD63F1}" srcOrd="1" destOrd="0" parTransId="{31D347EB-FD3D-4A14-A2D6-DBE235E2B180}" sibTransId="{DBBB6457-57CA-429B-A6FA-1063AE43A85A}"/>
    <dgm:cxn modelId="{774024E1-E79E-4A93-907D-D32ECA8ED3A8}" type="presOf" srcId="{D8BE0038-D007-4292-991A-624DD31676CF}" destId="{2A29197C-DB54-410C-A0EC-C506457E791F}" srcOrd="0" destOrd="0" presId="urn:microsoft.com/office/officeart/2005/8/layout/vList2"/>
    <dgm:cxn modelId="{88D2D1FC-9D9D-41B7-AE54-D17F40B67522}" type="presOf" srcId="{F01BE672-CBF9-46D8-87A0-BE51E5FD63F1}" destId="{7B32C779-2F17-4491-9105-69531EC696A0}" srcOrd="0" destOrd="3" presId="urn:microsoft.com/office/officeart/2005/8/layout/vList2"/>
    <dgm:cxn modelId="{3D97D0FF-35A6-4A79-9EFA-FB76875D871C}" srcId="{478026A2-4D80-423D-B75E-A940BEEECD21}" destId="{D5A9ABB0-385B-4A50-8DA4-E80C2D1EE18A}" srcOrd="0" destOrd="0" parTransId="{8B03121F-4C65-4F8E-A396-734B01B3861B}" sibTransId="{2B8DFDA9-F90E-4851-94E4-773E5C01F403}"/>
    <dgm:cxn modelId="{593CDDF0-8026-4AB8-B016-564334AC8958}" type="presParOf" srcId="{2A29197C-DB54-410C-A0EC-C506457E791F}" destId="{AAA077F0-72B5-4A19-99E3-B4F6C5B806A4}" srcOrd="0" destOrd="0" presId="urn:microsoft.com/office/officeart/2005/8/layout/vList2"/>
    <dgm:cxn modelId="{02E2431E-5132-491E-82F3-53826C26E599}" type="presParOf" srcId="{2A29197C-DB54-410C-A0EC-C506457E791F}" destId="{7B32C779-2F17-4491-9105-69531EC696A0}" srcOrd="1" destOrd="0" presId="urn:microsoft.com/office/officeart/2005/8/layout/vList2"/>
    <dgm:cxn modelId="{38E1E441-F174-4B02-8383-DA230328D1E7}" type="presParOf" srcId="{2A29197C-DB54-410C-A0EC-C506457E791F}" destId="{63D6878C-53E2-4671-ADB0-CC113E7EEC3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6B72DD8-E51A-4466-9181-E5816AC38368}" type="doc">
      <dgm:prSet loTypeId="urn:microsoft.com/office/officeart/2009/3/layout/DescendingProcess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1601D2-8684-4CEE-AF9D-E5F758474A07}">
      <dgm:prSet custT="1"/>
      <dgm:spPr/>
      <dgm:t>
        <a:bodyPr/>
        <a:lstStyle/>
        <a:p>
          <a:pPr algn="l" rtl="0"/>
          <a:r>
            <a:rPr lang="en-US" sz="2400" dirty="0">
              <a:latin typeface="Arial Rounded MT Bold" panose="020F0704030504030204" pitchFamily="34" charset="0"/>
            </a:rPr>
            <a:t>PPI to control GORD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60995E8-74F3-4E55-9CB8-10F9AE1A512C}" type="parTrans" cxnId="{9F6DD90E-45A5-4A7A-B038-552093E26F09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0B949BCF-9099-47A2-BFD7-AFC9A902BE9F}" type="sibTrans" cxnId="{9F6DD90E-45A5-4A7A-B038-552093E26F09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5C5059FF-8B98-400A-A8B1-DF18A69B7F83}">
      <dgm:prSet custT="1"/>
      <dgm:spPr/>
      <dgm:t>
        <a:bodyPr/>
        <a:lstStyle/>
        <a:p>
          <a:pPr algn="ctr" rtl="0"/>
          <a:r>
            <a:rPr lang="en-US" sz="1800" dirty="0">
              <a:latin typeface="Arial Rounded MT Bold" panose="020F0704030504030204" pitchFamily="34" charset="0"/>
            </a:rPr>
            <a:t>May improve the cough 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8E2DE07A-832A-40B8-91A2-0112E82268BB}" type="parTrans" cxnId="{A69BE55B-011A-41B0-AC49-EAC7E5D36139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9F4A996F-5E79-4DFE-8900-5CF9E10B0730}" type="sibTrans" cxnId="{A69BE55B-011A-41B0-AC49-EAC7E5D36139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E733ED4D-1D9E-463F-A2D4-08DC2456CED9}">
      <dgm:prSet custT="1"/>
      <dgm:spPr/>
      <dgm:t>
        <a:bodyPr/>
        <a:lstStyle/>
        <a:p>
          <a:pPr algn="ctr" rtl="0"/>
          <a:r>
            <a:rPr lang="en-US" sz="2400" dirty="0">
              <a:latin typeface="Arial Rounded MT Bold" panose="020F0704030504030204" pitchFamily="34" charset="0"/>
            </a:rPr>
            <a:t>Advised to stop Smokers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3D29A46-CE90-48FF-9171-B78BB965D754}" type="parTrans" cxnId="{E78892D0-54EF-40DC-8385-29D3CE4D8435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A4DC0F48-8484-498E-9FE6-7A8C00FAAA53}" type="sibTrans" cxnId="{E78892D0-54EF-40DC-8385-29D3CE4D8435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B41DBCF6-CBD2-4180-9B52-115B7E5E71EB}">
      <dgm:prSet custT="1"/>
      <dgm:spPr/>
      <dgm:t>
        <a:bodyPr/>
        <a:lstStyle/>
        <a:p>
          <a:pPr algn="ctr" rtl="0"/>
          <a:r>
            <a:rPr lang="en-US" sz="1800" dirty="0">
              <a:latin typeface="Arial Rounded MT Bold" panose="020F0704030504030204" pitchFamily="34" charset="0"/>
            </a:rPr>
            <a:t>Increased risk of lung cancer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8EBD0B69-2913-4179-85C0-3610CED5DAC9}" type="parTrans" cxnId="{3BF90EF3-09B2-49B9-A1CA-0C07F0B7FBB3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FF3ED900-E265-463E-99D8-FE96B4F0B140}" type="sibTrans" cxnId="{3BF90EF3-09B2-49B9-A1CA-0C07F0B7FBB3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AD6CD80E-F584-4366-A7F5-A42ED119054B}">
      <dgm:prSet custT="1"/>
      <dgm:spPr/>
      <dgm:t>
        <a:bodyPr/>
        <a:lstStyle/>
        <a:p>
          <a:pPr algn="ctr" rtl="0"/>
          <a:r>
            <a:rPr lang="en-US" sz="2400" dirty="0">
              <a:latin typeface="Arial Rounded MT Bold" panose="020F0704030504030204" pitchFamily="34" charset="0"/>
            </a:rPr>
            <a:t>Influenza and pneumococcal vaccination 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6A2E5F4-3080-4383-BAF0-CC79D2F0E1ED}" type="parTrans" cxnId="{9370E9D5-1472-4F69-B741-8B532DD37D70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E0A1EF7C-924A-411C-9A8B-5DB31A14A9BA}" type="sibTrans" cxnId="{9370E9D5-1472-4F69-B741-8B532DD37D70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AA7C0C47-0DE4-44E9-A834-CBFBF5F2FAFC}">
      <dgm:prSet custT="1"/>
      <dgm:spPr/>
      <dgm:t>
        <a:bodyPr/>
        <a:lstStyle/>
        <a:p>
          <a:pPr algn="ctr" rtl="0"/>
          <a:r>
            <a:rPr lang="en-US" sz="2400" dirty="0">
              <a:latin typeface="Arial Rounded MT Bold" panose="020F0704030504030204" pitchFamily="34" charset="0"/>
            </a:rPr>
            <a:t>Encouraged to exercise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58011D45-20DD-4E26-BCFD-9B3F8E5BB424}" type="parTrans" cxnId="{A8FDCB99-16BC-448E-82D6-4CAD7EB008AC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252F7264-223E-4A13-97C1-62AF73B9F7FE}" type="sibTrans" cxnId="{A8FDCB99-16BC-448E-82D6-4CAD7EB008AC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B4396BD4-8C52-45AD-B83B-26EDD67A3D17}">
      <dgm:prSet custT="1"/>
      <dgm:spPr/>
      <dgm:t>
        <a:bodyPr/>
        <a:lstStyle/>
        <a:p>
          <a:pPr algn="ctr" rtl="0"/>
          <a:r>
            <a:rPr lang="en-US" sz="2400" dirty="0">
              <a:latin typeface="Arial Rounded MT Bold" panose="020F0704030504030204" pitchFamily="34" charset="0"/>
            </a:rPr>
            <a:t>Domiciliary oxygen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931993E9-2599-48A2-A4E6-1224F1A438CE}" type="parTrans" cxnId="{1CAC331C-B751-4EA2-AB35-465141892D5C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5E1FDAE8-6A0D-41C0-A287-3970927093E7}" type="sibTrans" cxnId="{1CAC331C-B751-4EA2-AB35-465141892D5C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4F78EE3B-A33C-492A-88B0-B35294346957}">
      <dgm:prSet custT="1"/>
      <dgm:spPr/>
      <dgm:t>
        <a:bodyPr/>
        <a:lstStyle/>
        <a:p>
          <a:pPr algn="ctr" rtl="0"/>
          <a:r>
            <a:rPr lang="en-US" sz="1800" dirty="0">
              <a:latin typeface="Arial Rounded MT Bold" panose="020F0704030504030204" pitchFamily="34" charset="0"/>
            </a:rPr>
            <a:t>Palliation in severe cases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CDB6F6F9-03E1-4DDF-9126-A563BCA9A79A}" type="parTrans" cxnId="{919ACAA9-F656-498E-A725-E3DABD182804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BDF2150B-336C-4B59-B2CB-F2FE55140010}" type="sibTrans" cxnId="{919ACAA9-F656-498E-A725-E3DABD182804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0A7CA7C0-31C1-45CF-A0CA-9E13F37EBDA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400" dirty="0">
              <a:latin typeface="Arial Rounded MT Bold" panose="020F0704030504030204" pitchFamily="34" charset="0"/>
            </a:rPr>
            <a:t>Lung transplantation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9BF8DEF-8458-4320-AA9B-25AA53B7F7CE}" type="parTrans" cxnId="{9F6FEA57-FAD9-4EB2-B8B4-643C9FEC13BD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E3098039-BDCF-4A28-AE70-0C62F28207FA}" type="sibTrans" cxnId="{9F6FEA57-FAD9-4EB2-B8B4-643C9FEC13BD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53D529F3-9D0A-4755-B014-78C9F1F746F8}">
      <dgm:prSet custT="1"/>
      <dgm:spPr/>
      <dgm:t>
        <a:bodyPr/>
        <a:lstStyle/>
        <a:p>
          <a:pPr algn="l" rtl="0"/>
          <a:r>
            <a:rPr lang="en-US" sz="1800" dirty="0">
              <a:latin typeface="Arial Rounded MT Bold" panose="020F0704030504030204" pitchFamily="34" charset="0"/>
            </a:rPr>
            <a:t>Join in pulmonary rehabilitation using ambulatory oxygen</a:t>
          </a:r>
          <a:endParaRPr lang="ar-IQ" sz="1800" dirty="0">
            <a:latin typeface="Arial Rounded MT Bold" panose="020F0704030504030204" pitchFamily="34" charset="0"/>
          </a:endParaRPr>
        </a:p>
      </dgm:t>
    </dgm:pt>
    <dgm:pt modelId="{D7F243EE-28DC-463F-A1D1-6F3F646A2FF9}" type="parTrans" cxnId="{2E47C271-7224-4222-97A7-23BE7E1FE6F5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EB513196-8B24-439D-9C09-9BAAEDC80B9A}" type="sibTrans" cxnId="{2E47C271-7224-4222-97A7-23BE7E1FE6F5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EE3E1F92-29AE-4A8F-A6E0-33E993F6ADAD}" type="pres">
      <dgm:prSet presAssocID="{46B72DD8-E51A-4466-9181-E5816AC38368}" presName="Name0" presStyleCnt="0">
        <dgm:presLayoutVars>
          <dgm:chMax val="7"/>
          <dgm:chPref val="5"/>
        </dgm:presLayoutVars>
      </dgm:prSet>
      <dgm:spPr/>
    </dgm:pt>
    <dgm:pt modelId="{3F86BA80-7F10-442C-AB7C-1AF7E4484CD0}" type="pres">
      <dgm:prSet presAssocID="{46B72DD8-E51A-4466-9181-E5816AC38368}" presName="arrowNode" presStyleLbl="node1" presStyleIdx="0" presStyleCnt="1"/>
      <dgm:spPr/>
    </dgm:pt>
    <dgm:pt modelId="{771951DD-2864-4A10-8446-9EFF7738F216}" type="pres">
      <dgm:prSet presAssocID="{D11601D2-8684-4CEE-AF9D-E5F758474A07}" presName="txNode1" presStyleLbl="revTx" presStyleIdx="0" presStyleCnt="6" custScaleX="134599" custScaleY="77470" custLinFactNeighborX="-1201" custLinFactNeighborY="10697">
        <dgm:presLayoutVars>
          <dgm:bulletEnabled val="1"/>
        </dgm:presLayoutVars>
      </dgm:prSet>
      <dgm:spPr/>
    </dgm:pt>
    <dgm:pt modelId="{2ED4C672-C2FA-4BD2-A93E-5339687DA2C1}" type="pres">
      <dgm:prSet presAssocID="{E733ED4D-1D9E-463F-A2D4-08DC2456CED9}" presName="txNode2" presStyleLbl="revTx" presStyleIdx="1" presStyleCnt="6" custScaleY="76885">
        <dgm:presLayoutVars>
          <dgm:bulletEnabled val="1"/>
        </dgm:presLayoutVars>
      </dgm:prSet>
      <dgm:spPr/>
    </dgm:pt>
    <dgm:pt modelId="{999EFBF8-D1D4-4D6A-B132-C14CCC3F633C}" type="pres">
      <dgm:prSet presAssocID="{A4DC0F48-8484-498E-9FE6-7A8C00FAAA53}" presName="dotNode2" presStyleCnt="0"/>
      <dgm:spPr/>
    </dgm:pt>
    <dgm:pt modelId="{C275A0CD-532B-4B6F-B874-3B6D7773B971}" type="pres">
      <dgm:prSet presAssocID="{A4DC0F48-8484-498E-9FE6-7A8C00FAAA53}" presName="dotRepeatNode" presStyleLbl="fgShp" presStyleIdx="0" presStyleCnt="4"/>
      <dgm:spPr/>
    </dgm:pt>
    <dgm:pt modelId="{F49C6B49-F2AD-402E-B651-C3D79C2ABACD}" type="pres">
      <dgm:prSet presAssocID="{AD6CD80E-F584-4366-A7F5-A42ED119054B}" presName="txNode3" presStyleLbl="revTx" presStyleIdx="2" presStyleCnt="6">
        <dgm:presLayoutVars>
          <dgm:bulletEnabled val="1"/>
        </dgm:presLayoutVars>
      </dgm:prSet>
      <dgm:spPr/>
    </dgm:pt>
    <dgm:pt modelId="{4FA9DC7D-CB54-4BE7-BAFE-B6428080FB81}" type="pres">
      <dgm:prSet presAssocID="{E0A1EF7C-924A-411C-9A8B-5DB31A14A9BA}" presName="dotNode3" presStyleCnt="0"/>
      <dgm:spPr/>
    </dgm:pt>
    <dgm:pt modelId="{4AEE97DD-54EC-4CE2-AA1E-38E37C0A4D30}" type="pres">
      <dgm:prSet presAssocID="{E0A1EF7C-924A-411C-9A8B-5DB31A14A9BA}" presName="dotRepeatNode" presStyleLbl="fgShp" presStyleIdx="1" presStyleCnt="4"/>
      <dgm:spPr/>
    </dgm:pt>
    <dgm:pt modelId="{E20988A1-E72E-467E-91C0-CA46C8DEC297}" type="pres">
      <dgm:prSet presAssocID="{AA7C0C47-0DE4-44E9-A834-CBFBF5F2FAFC}" presName="txNode4" presStyleLbl="revTx" presStyleIdx="3" presStyleCnt="6" custScaleX="176555" custLinFactNeighborX="30850" custLinFactNeighborY="17270">
        <dgm:presLayoutVars>
          <dgm:bulletEnabled val="1"/>
        </dgm:presLayoutVars>
      </dgm:prSet>
      <dgm:spPr/>
    </dgm:pt>
    <dgm:pt modelId="{D055D8DB-3D0B-4B09-8B4F-B5FAA812CCED}" type="pres">
      <dgm:prSet presAssocID="{252F7264-223E-4A13-97C1-62AF73B9F7FE}" presName="dotNode4" presStyleCnt="0"/>
      <dgm:spPr/>
    </dgm:pt>
    <dgm:pt modelId="{67C2FE6E-D6AA-4081-9FCA-472C02DEADDB}" type="pres">
      <dgm:prSet presAssocID="{252F7264-223E-4A13-97C1-62AF73B9F7FE}" presName="dotRepeatNode" presStyleLbl="fgShp" presStyleIdx="2" presStyleCnt="4"/>
      <dgm:spPr/>
    </dgm:pt>
    <dgm:pt modelId="{3AC383E7-2A82-47EF-8D44-5C3EE85007F7}" type="pres">
      <dgm:prSet presAssocID="{B4396BD4-8C52-45AD-B83B-26EDD67A3D17}" presName="txNode5" presStyleLbl="revTx" presStyleIdx="4" presStyleCnt="6" custScaleX="90087" custScaleY="81895">
        <dgm:presLayoutVars>
          <dgm:bulletEnabled val="1"/>
        </dgm:presLayoutVars>
      </dgm:prSet>
      <dgm:spPr/>
    </dgm:pt>
    <dgm:pt modelId="{E30FAF2D-A0BC-440C-A325-58CB63DFE7B2}" type="pres">
      <dgm:prSet presAssocID="{5E1FDAE8-6A0D-41C0-A287-3970927093E7}" presName="dotNode5" presStyleCnt="0"/>
      <dgm:spPr/>
    </dgm:pt>
    <dgm:pt modelId="{56907F65-3F82-448E-A7CB-9B70519F561F}" type="pres">
      <dgm:prSet presAssocID="{5E1FDAE8-6A0D-41C0-A287-3970927093E7}" presName="dotRepeatNode" presStyleLbl="fgShp" presStyleIdx="3" presStyleCnt="4"/>
      <dgm:spPr/>
    </dgm:pt>
    <dgm:pt modelId="{E29770EB-A277-49C4-82CB-925D685A5D1D}" type="pres">
      <dgm:prSet presAssocID="{0A7CA7C0-31C1-45CF-A0CA-9E13F37EBDAE}" presName="txNode6" presStyleLbl="revTx" presStyleIdx="5" presStyleCnt="6" custScaleX="93669" custScaleY="46556">
        <dgm:presLayoutVars>
          <dgm:bulletEnabled val="1"/>
        </dgm:presLayoutVars>
      </dgm:prSet>
      <dgm:spPr/>
    </dgm:pt>
  </dgm:ptLst>
  <dgm:cxnLst>
    <dgm:cxn modelId="{9F6DD90E-45A5-4A7A-B038-552093E26F09}" srcId="{46B72DD8-E51A-4466-9181-E5816AC38368}" destId="{D11601D2-8684-4CEE-AF9D-E5F758474A07}" srcOrd="0" destOrd="0" parTransId="{460995E8-74F3-4E55-9CB8-10F9AE1A512C}" sibTransId="{0B949BCF-9099-47A2-BFD7-AFC9A902BE9F}"/>
    <dgm:cxn modelId="{1CAC331C-B751-4EA2-AB35-465141892D5C}" srcId="{46B72DD8-E51A-4466-9181-E5816AC38368}" destId="{B4396BD4-8C52-45AD-B83B-26EDD67A3D17}" srcOrd="4" destOrd="0" parTransId="{931993E9-2599-48A2-A4E6-1224F1A438CE}" sibTransId="{5E1FDAE8-6A0D-41C0-A287-3970927093E7}"/>
    <dgm:cxn modelId="{D61BF433-304B-4745-966E-3BA2EB3B80A5}" type="presOf" srcId="{E733ED4D-1D9E-463F-A2D4-08DC2456CED9}" destId="{2ED4C672-C2FA-4BD2-A93E-5339687DA2C1}" srcOrd="0" destOrd="0" presId="urn:microsoft.com/office/officeart/2009/3/layout/DescendingProcess"/>
    <dgm:cxn modelId="{A69BE55B-011A-41B0-AC49-EAC7E5D36139}" srcId="{D11601D2-8684-4CEE-AF9D-E5F758474A07}" destId="{5C5059FF-8B98-400A-A8B1-DF18A69B7F83}" srcOrd="0" destOrd="0" parTransId="{8E2DE07A-832A-40B8-91A2-0112E82268BB}" sibTransId="{9F4A996F-5E79-4DFE-8900-5CF9E10B0730}"/>
    <dgm:cxn modelId="{E8DC0266-8D79-4A3A-B4E7-88E10DA8BEE5}" type="presOf" srcId="{AD6CD80E-F584-4366-A7F5-A42ED119054B}" destId="{F49C6B49-F2AD-402E-B651-C3D79C2ABACD}" srcOrd="0" destOrd="0" presId="urn:microsoft.com/office/officeart/2009/3/layout/DescendingProcess"/>
    <dgm:cxn modelId="{0556B269-5362-47F6-ADAA-E10BB94A973E}" type="presOf" srcId="{53D529F3-9D0A-4755-B014-78C9F1F746F8}" destId="{E20988A1-E72E-467E-91C0-CA46C8DEC297}" srcOrd="0" destOrd="1" presId="urn:microsoft.com/office/officeart/2009/3/layout/DescendingProcess"/>
    <dgm:cxn modelId="{8AC80B51-1C7D-4E9F-A547-42CAF8AD9E1A}" type="presOf" srcId="{46B72DD8-E51A-4466-9181-E5816AC38368}" destId="{EE3E1F92-29AE-4A8F-A6E0-33E993F6ADAD}" srcOrd="0" destOrd="0" presId="urn:microsoft.com/office/officeart/2009/3/layout/DescendingProcess"/>
    <dgm:cxn modelId="{2E47C271-7224-4222-97A7-23BE7E1FE6F5}" srcId="{AA7C0C47-0DE4-44E9-A834-CBFBF5F2FAFC}" destId="{53D529F3-9D0A-4755-B014-78C9F1F746F8}" srcOrd="0" destOrd="0" parTransId="{D7F243EE-28DC-463F-A1D1-6F3F646A2FF9}" sibTransId="{EB513196-8B24-439D-9C09-9BAAEDC80B9A}"/>
    <dgm:cxn modelId="{9F6FEA57-FAD9-4EB2-B8B4-643C9FEC13BD}" srcId="{46B72DD8-E51A-4466-9181-E5816AC38368}" destId="{0A7CA7C0-31C1-45CF-A0CA-9E13F37EBDAE}" srcOrd="5" destOrd="0" parTransId="{69BF8DEF-8458-4320-AA9B-25AA53B7F7CE}" sibTransId="{E3098039-BDCF-4A28-AE70-0C62F28207FA}"/>
    <dgm:cxn modelId="{DD80EE78-603D-49C7-9529-C49FCE5C6C5D}" type="presOf" srcId="{D11601D2-8684-4CEE-AF9D-E5F758474A07}" destId="{771951DD-2864-4A10-8446-9EFF7738F216}" srcOrd="0" destOrd="0" presId="urn:microsoft.com/office/officeart/2009/3/layout/DescendingProcess"/>
    <dgm:cxn modelId="{3B31F77E-9665-43C6-A5AD-27E5FEAFBB80}" type="presOf" srcId="{0A7CA7C0-31C1-45CF-A0CA-9E13F37EBDAE}" destId="{E29770EB-A277-49C4-82CB-925D685A5D1D}" srcOrd="0" destOrd="0" presId="urn:microsoft.com/office/officeart/2009/3/layout/DescendingProcess"/>
    <dgm:cxn modelId="{8EC29980-B675-4B6A-A8B7-41DF1174E74C}" type="presOf" srcId="{5C5059FF-8B98-400A-A8B1-DF18A69B7F83}" destId="{771951DD-2864-4A10-8446-9EFF7738F216}" srcOrd="0" destOrd="1" presId="urn:microsoft.com/office/officeart/2009/3/layout/DescendingProcess"/>
    <dgm:cxn modelId="{D0272F85-BB20-4E41-96B0-9264DA95045E}" type="presOf" srcId="{B41DBCF6-CBD2-4180-9B52-115B7E5E71EB}" destId="{2ED4C672-C2FA-4BD2-A93E-5339687DA2C1}" srcOrd="0" destOrd="1" presId="urn:microsoft.com/office/officeart/2009/3/layout/DescendingProcess"/>
    <dgm:cxn modelId="{A8FDCB99-16BC-448E-82D6-4CAD7EB008AC}" srcId="{46B72DD8-E51A-4466-9181-E5816AC38368}" destId="{AA7C0C47-0DE4-44E9-A834-CBFBF5F2FAFC}" srcOrd="3" destOrd="0" parTransId="{58011D45-20DD-4E26-BCFD-9B3F8E5BB424}" sibTransId="{252F7264-223E-4A13-97C1-62AF73B9F7FE}"/>
    <dgm:cxn modelId="{6E3B59A0-6B89-46E6-A1DA-96E4EC3B25CE}" type="presOf" srcId="{A4DC0F48-8484-498E-9FE6-7A8C00FAAA53}" destId="{C275A0CD-532B-4B6F-B874-3B6D7773B971}" srcOrd="0" destOrd="0" presId="urn:microsoft.com/office/officeart/2009/3/layout/DescendingProcess"/>
    <dgm:cxn modelId="{C0ADB6A4-3142-4662-91F0-71743F2281AD}" type="presOf" srcId="{AA7C0C47-0DE4-44E9-A834-CBFBF5F2FAFC}" destId="{E20988A1-E72E-467E-91C0-CA46C8DEC297}" srcOrd="0" destOrd="0" presId="urn:microsoft.com/office/officeart/2009/3/layout/DescendingProcess"/>
    <dgm:cxn modelId="{919ACAA9-F656-498E-A725-E3DABD182804}" srcId="{B4396BD4-8C52-45AD-B83B-26EDD67A3D17}" destId="{4F78EE3B-A33C-492A-88B0-B35294346957}" srcOrd="0" destOrd="0" parTransId="{CDB6F6F9-03E1-4DDF-9126-A563BCA9A79A}" sibTransId="{BDF2150B-336C-4B59-B2CB-F2FE55140010}"/>
    <dgm:cxn modelId="{03B978C2-2C95-45CC-92CC-4B041001DCAA}" type="presOf" srcId="{252F7264-223E-4A13-97C1-62AF73B9F7FE}" destId="{67C2FE6E-D6AA-4081-9FCA-472C02DEADDB}" srcOrd="0" destOrd="0" presId="urn:microsoft.com/office/officeart/2009/3/layout/DescendingProcess"/>
    <dgm:cxn modelId="{E78892D0-54EF-40DC-8385-29D3CE4D8435}" srcId="{46B72DD8-E51A-4466-9181-E5816AC38368}" destId="{E733ED4D-1D9E-463F-A2D4-08DC2456CED9}" srcOrd="1" destOrd="0" parTransId="{33D29A46-CE90-48FF-9171-B78BB965D754}" sibTransId="{A4DC0F48-8484-498E-9FE6-7A8C00FAAA53}"/>
    <dgm:cxn modelId="{9370E9D5-1472-4F69-B741-8B532DD37D70}" srcId="{46B72DD8-E51A-4466-9181-E5816AC38368}" destId="{AD6CD80E-F584-4366-A7F5-A42ED119054B}" srcOrd="2" destOrd="0" parTransId="{36A2E5F4-3080-4383-BAF0-CC79D2F0E1ED}" sibTransId="{E0A1EF7C-924A-411C-9A8B-5DB31A14A9BA}"/>
    <dgm:cxn modelId="{C8B794DC-B67E-4993-B20F-E5C1D884683A}" type="presOf" srcId="{B4396BD4-8C52-45AD-B83B-26EDD67A3D17}" destId="{3AC383E7-2A82-47EF-8D44-5C3EE85007F7}" srcOrd="0" destOrd="0" presId="urn:microsoft.com/office/officeart/2009/3/layout/DescendingProcess"/>
    <dgm:cxn modelId="{DAD002E3-16AC-41CF-8D64-D4FAB3165E2F}" type="presOf" srcId="{5E1FDAE8-6A0D-41C0-A287-3970927093E7}" destId="{56907F65-3F82-448E-A7CB-9B70519F561F}" srcOrd="0" destOrd="0" presId="urn:microsoft.com/office/officeart/2009/3/layout/DescendingProcess"/>
    <dgm:cxn modelId="{3BF90EF3-09B2-49B9-A1CA-0C07F0B7FBB3}" srcId="{E733ED4D-1D9E-463F-A2D4-08DC2456CED9}" destId="{B41DBCF6-CBD2-4180-9B52-115B7E5E71EB}" srcOrd="0" destOrd="0" parTransId="{8EBD0B69-2913-4179-85C0-3610CED5DAC9}" sibTransId="{FF3ED900-E265-463E-99D8-FE96B4F0B140}"/>
    <dgm:cxn modelId="{16FFA2F5-3E47-4C4D-A922-961ACF67BAEC}" type="presOf" srcId="{E0A1EF7C-924A-411C-9A8B-5DB31A14A9BA}" destId="{4AEE97DD-54EC-4CE2-AA1E-38E37C0A4D30}" srcOrd="0" destOrd="0" presId="urn:microsoft.com/office/officeart/2009/3/layout/DescendingProcess"/>
    <dgm:cxn modelId="{F7A400FF-4A34-45A9-A926-4305A55C0AB9}" type="presOf" srcId="{4F78EE3B-A33C-492A-88B0-B35294346957}" destId="{3AC383E7-2A82-47EF-8D44-5C3EE85007F7}" srcOrd="0" destOrd="1" presId="urn:microsoft.com/office/officeart/2009/3/layout/DescendingProcess"/>
    <dgm:cxn modelId="{2FAE5DFE-CC8B-4A52-9497-3B3671ED6681}" type="presParOf" srcId="{EE3E1F92-29AE-4A8F-A6E0-33E993F6ADAD}" destId="{3F86BA80-7F10-442C-AB7C-1AF7E4484CD0}" srcOrd="0" destOrd="0" presId="urn:microsoft.com/office/officeart/2009/3/layout/DescendingProcess"/>
    <dgm:cxn modelId="{86313738-EB76-4DB4-AD86-D2F0DBB9DC50}" type="presParOf" srcId="{EE3E1F92-29AE-4A8F-A6E0-33E993F6ADAD}" destId="{771951DD-2864-4A10-8446-9EFF7738F216}" srcOrd="1" destOrd="0" presId="urn:microsoft.com/office/officeart/2009/3/layout/DescendingProcess"/>
    <dgm:cxn modelId="{AAAEFDB7-C556-4332-BCD5-12BA2C701A65}" type="presParOf" srcId="{EE3E1F92-29AE-4A8F-A6E0-33E993F6ADAD}" destId="{2ED4C672-C2FA-4BD2-A93E-5339687DA2C1}" srcOrd="2" destOrd="0" presId="urn:microsoft.com/office/officeart/2009/3/layout/DescendingProcess"/>
    <dgm:cxn modelId="{DB1A0D7B-568E-474A-A753-999761C31989}" type="presParOf" srcId="{EE3E1F92-29AE-4A8F-A6E0-33E993F6ADAD}" destId="{999EFBF8-D1D4-4D6A-B132-C14CCC3F633C}" srcOrd="3" destOrd="0" presId="urn:microsoft.com/office/officeart/2009/3/layout/DescendingProcess"/>
    <dgm:cxn modelId="{E6C18F59-345E-45AC-980A-F9317014D97B}" type="presParOf" srcId="{999EFBF8-D1D4-4D6A-B132-C14CCC3F633C}" destId="{C275A0CD-532B-4B6F-B874-3B6D7773B971}" srcOrd="0" destOrd="0" presId="urn:microsoft.com/office/officeart/2009/3/layout/DescendingProcess"/>
    <dgm:cxn modelId="{7AC2525B-BE4B-43C8-B5A1-36A3EBB355F8}" type="presParOf" srcId="{EE3E1F92-29AE-4A8F-A6E0-33E993F6ADAD}" destId="{F49C6B49-F2AD-402E-B651-C3D79C2ABACD}" srcOrd="4" destOrd="0" presId="urn:microsoft.com/office/officeart/2009/3/layout/DescendingProcess"/>
    <dgm:cxn modelId="{67973023-ECB2-456A-B042-4048BEEF0281}" type="presParOf" srcId="{EE3E1F92-29AE-4A8F-A6E0-33E993F6ADAD}" destId="{4FA9DC7D-CB54-4BE7-BAFE-B6428080FB81}" srcOrd="5" destOrd="0" presId="urn:microsoft.com/office/officeart/2009/3/layout/DescendingProcess"/>
    <dgm:cxn modelId="{F91402F2-606C-4B39-88EF-5796AFCB6F77}" type="presParOf" srcId="{4FA9DC7D-CB54-4BE7-BAFE-B6428080FB81}" destId="{4AEE97DD-54EC-4CE2-AA1E-38E37C0A4D30}" srcOrd="0" destOrd="0" presId="urn:microsoft.com/office/officeart/2009/3/layout/DescendingProcess"/>
    <dgm:cxn modelId="{473A7937-1528-46CE-9C79-130E103A4E31}" type="presParOf" srcId="{EE3E1F92-29AE-4A8F-A6E0-33E993F6ADAD}" destId="{E20988A1-E72E-467E-91C0-CA46C8DEC297}" srcOrd="6" destOrd="0" presId="urn:microsoft.com/office/officeart/2009/3/layout/DescendingProcess"/>
    <dgm:cxn modelId="{FACC69E2-9584-4E49-BD04-7A0AD0B5575E}" type="presParOf" srcId="{EE3E1F92-29AE-4A8F-A6E0-33E993F6ADAD}" destId="{D055D8DB-3D0B-4B09-8B4F-B5FAA812CCED}" srcOrd="7" destOrd="0" presId="urn:microsoft.com/office/officeart/2009/3/layout/DescendingProcess"/>
    <dgm:cxn modelId="{EC8BD7CA-0BD5-436D-82C0-12A3D93E47E5}" type="presParOf" srcId="{D055D8DB-3D0B-4B09-8B4F-B5FAA812CCED}" destId="{67C2FE6E-D6AA-4081-9FCA-472C02DEADDB}" srcOrd="0" destOrd="0" presId="urn:microsoft.com/office/officeart/2009/3/layout/DescendingProcess"/>
    <dgm:cxn modelId="{4CDF4998-49D7-4D5D-862E-68351C4E669A}" type="presParOf" srcId="{EE3E1F92-29AE-4A8F-A6E0-33E993F6ADAD}" destId="{3AC383E7-2A82-47EF-8D44-5C3EE85007F7}" srcOrd="8" destOrd="0" presId="urn:microsoft.com/office/officeart/2009/3/layout/DescendingProcess"/>
    <dgm:cxn modelId="{3653744A-155E-4BA6-A6C2-797D452169D6}" type="presParOf" srcId="{EE3E1F92-29AE-4A8F-A6E0-33E993F6ADAD}" destId="{E30FAF2D-A0BC-440C-A325-58CB63DFE7B2}" srcOrd="9" destOrd="0" presId="urn:microsoft.com/office/officeart/2009/3/layout/DescendingProcess"/>
    <dgm:cxn modelId="{47ED292F-5B7C-46F0-B8EC-3086A6765A84}" type="presParOf" srcId="{E30FAF2D-A0BC-440C-A325-58CB63DFE7B2}" destId="{56907F65-3F82-448E-A7CB-9B70519F561F}" srcOrd="0" destOrd="0" presId="urn:microsoft.com/office/officeart/2009/3/layout/DescendingProcess"/>
    <dgm:cxn modelId="{88665551-03D5-4F6B-80BF-BDAB6E0597C5}" type="presParOf" srcId="{EE3E1F92-29AE-4A8F-A6E0-33E993F6ADAD}" destId="{E29770EB-A277-49C4-82CB-925D685A5D1D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80EAFD0-F547-4C56-89D4-3EF88B996F10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F423B9B-87B7-4BC0-9AE8-AB2DCAA7A6A5}">
      <dgm:prSet custT="1"/>
      <dgm:spPr/>
      <dgm:t>
        <a:bodyPr/>
        <a:lstStyle/>
        <a:p>
          <a:pPr algn="ctr" rtl="0"/>
          <a:r>
            <a:rPr lang="en-US" sz="2800" dirty="0">
              <a:latin typeface="Arial Rounded MT Bold" panose="020F0704030504030204" pitchFamily="34" charset="0"/>
            </a:rPr>
            <a:t>Treatment (supportive) *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BD2C0B20-8E48-4C48-91AE-1A4C2FD398C5}" type="parTrans" cxnId="{E805A381-7CA6-43E2-A444-1B1DACD5D1CE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69BDD93-30FF-49A8-BC0D-88B4189FF3FC}" type="sibTrans" cxnId="{E805A381-7CA6-43E2-A444-1B1DACD5D1CE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62E3CD4-04B9-4CF8-883B-A67E50FB7DF2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Broad-spectrum antibiotics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3959B376-27E2-45E9-90A7-6A44F5BDEA56}" type="parTrans" cxnId="{0F357742-028E-4C60-9BC0-7D8B12098E3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38227F7B-7248-497A-9863-421E4721C32B}" type="sibTrans" cxnId="{0F357742-028E-4C60-9BC0-7D8B12098E3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80C7017-2CFB-44B6-B3F5-ACC9433BF8E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Glucocorticoids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3C1AA78-E69C-49CC-A01B-1FC44B65367A}" type="parTrans" cxnId="{9C2A25C6-8F52-4C91-BF6B-960A3EA09FB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493D10E2-0902-4E4D-8081-92B55D0D6F01}" type="sibTrans" cxnId="{9C2A25C6-8F52-4C91-BF6B-960A3EA09FBB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70FA879-3516-430E-BBA3-42C03A0122F7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Occasionally immunosuppression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42526F4C-FDA0-40AC-A7F4-330ADEAB889F}" type="parTrans" cxnId="{5F83DF0E-7966-42BC-99DF-62B7F7C3DF8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FEBBDE3-4E0B-43B1-A4BA-90A175CA22E9}" type="sibTrans" cxnId="{5F83DF0E-7966-42BC-99DF-62B7F7C3DF8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BFDFA76-3B04-4ED9-AB4A-99F58F4B7931}" type="pres">
      <dgm:prSet presAssocID="{080EAFD0-F547-4C56-89D4-3EF88B996F10}" presName="Name0" presStyleCnt="0">
        <dgm:presLayoutVars>
          <dgm:dir/>
          <dgm:animLvl val="lvl"/>
          <dgm:resizeHandles val="exact"/>
        </dgm:presLayoutVars>
      </dgm:prSet>
      <dgm:spPr/>
    </dgm:pt>
    <dgm:pt modelId="{A355EF3A-41BE-4BFD-B877-E5215067278B}" type="pres">
      <dgm:prSet presAssocID="{6F423B9B-87B7-4BC0-9AE8-AB2DCAA7A6A5}" presName="linNode" presStyleCnt="0"/>
      <dgm:spPr/>
    </dgm:pt>
    <dgm:pt modelId="{B6B7D0D3-532B-4A43-995B-D7F8B9B530DB}" type="pres">
      <dgm:prSet presAssocID="{6F423B9B-87B7-4BC0-9AE8-AB2DCAA7A6A5}" presName="parTx" presStyleLbl="revTx" presStyleIdx="0" presStyleCnt="1" custScaleX="109632" custScaleY="109960">
        <dgm:presLayoutVars>
          <dgm:chMax val="1"/>
          <dgm:bulletEnabled val="1"/>
        </dgm:presLayoutVars>
      </dgm:prSet>
      <dgm:spPr/>
    </dgm:pt>
    <dgm:pt modelId="{984C9367-689E-4938-941E-ED50C5DFA4CA}" type="pres">
      <dgm:prSet presAssocID="{6F423B9B-87B7-4BC0-9AE8-AB2DCAA7A6A5}" presName="bracket" presStyleLbl="parChTrans1D1" presStyleIdx="0" presStyleCnt="1"/>
      <dgm:spPr/>
    </dgm:pt>
    <dgm:pt modelId="{E7CAF10C-CC91-4648-BEC0-216CB27122C4}" type="pres">
      <dgm:prSet presAssocID="{6F423B9B-87B7-4BC0-9AE8-AB2DCAA7A6A5}" presName="spH" presStyleCnt="0"/>
      <dgm:spPr/>
    </dgm:pt>
    <dgm:pt modelId="{FADD4DF7-37BE-4180-A133-DEBB02AA624C}" type="pres">
      <dgm:prSet presAssocID="{6F423B9B-87B7-4BC0-9AE8-AB2DCAA7A6A5}" presName="desTx" presStyleLbl="node1" presStyleIdx="0" presStyleCnt="1">
        <dgm:presLayoutVars>
          <dgm:bulletEnabled val="1"/>
        </dgm:presLayoutVars>
      </dgm:prSet>
      <dgm:spPr/>
    </dgm:pt>
  </dgm:ptLst>
  <dgm:cxnLst>
    <dgm:cxn modelId="{5F83DF0E-7966-42BC-99DF-62B7F7C3DF82}" srcId="{6F423B9B-87B7-4BC0-9AE8-AB2DCAA7A6A5}" destId="{570FA879-3516-430E-BBA3-42C03A0122F7}" srcOrd="2" destOrd="0" parTransId="{42526F4C-FDA0-40AC-A7F4-330ADEAB889F}" sibTransId="{8FEBBDE3-4E0B-43B1-A4BA-90A175CA22E9}"/>
    <dgm:cxn modelId="{0FC5CC18-8F13-46C5-A307-343222C319E3}" type="presOf" srcId="{762E3CD4-04B9-4CF8-883B-A67E50FB7DF2}" destId="{FADD4DF7-37BE-4180-A133-DEBB02AA624C}" srcOrd="0" destOrd="0" presId="urn:diagrams.loki3.com/BracketList"/>
    <dgm:cxn modelId="{0F357742-028E-4C60-9BC0-7D8B12098E33}" srcId="{6F423B9B-87B7-4BC0-9AE8-AB2DCAA7A6A5}" destId="{762E3CD4-04B9-4CF8-883B-A67E50FB7DF2}" srcOrd="0" destOrd="0" parTransId="{3959B376-27E2-45E9-90A7-6A44F5BDEA56}" sibTransId="{38227F7B-7248-497A-9863-421E4721C32B}"/>
    <dgm:cxn modelId="{95958D7A-051B-405A-83C0-B28353D3EB8D}" type="presOf" srcId="{6F423B9B-87B7-4BC0-9AE8-AB2DCAA7A6A5}" destId="{B6B7D0D3-532B-4A43-995B-D7F8B9B530DB}" srcOrd="0" destOrd="0" presId="urn:diagrams.loki3.com/BracketList"/>
    <dgm:cxn modelId="{E805A381-7CA6-43E2-A444-1B1DACD5D1CE}" srcId="{080EAFD0-F547-4C56-89D4-3EF88B996F10}" destId="{6F423B9B-87B7-4BC0-9AE8-AB2DCAA7A6A5}" srcOrd="0" destOrd="0" parTransId="{BD2C0B20-8E48-4C48-91AE-1A4C2FD398C5}" sibTransId="{069BDD93-30FF-49A8-BC0D-88B4189FF3FC}"/>
    <dgm:cxn modelId="{7AE9EE91-C732-4B3B-B367-926200786E51}" type="presOf" srcId="{080EAFD0-F547-4C56-89D4-3EF88B996F10}" destId="{5BFDFA76-3B04-4ED9-AB4A-99F58F4B7931}" srcOrd="0" destOrd="0" presId="urn:diagrams.loki3.com/BracketList"/>
    <dgm:cxn modelId="{42DE3397-9A52-43F7-9E71-421BDE230997}" type="presOf" srcId="{570FA879-3516-430E-BBA3-42C03A0122F7}" destId="{FADD4DF7-37BE-4180-A133-DEBB02AA624C}" srcOrd="0" destOrd="2" presId="urn:diagrams.loki3.com/BracketList"/>
    <dgm:cxn modelId="{9C2A25C6-8F52-4C91-BF6B-960A3EA09FBB}" srcId="{6F423B9B-87B7-4BC0-9AE8-AB2DCAA7A6A5}" destId="{880C7017-2CFB-44B6-B3F5-ACC9433BF8EF}" srcOrd="1" destOrd="0" parTransId="{83C1AA78-E69C-49CC-A01B-1FC44B65367A}" sibTransId="{493D10E2-0902-4E4D-8081-92B55D0D6F01}"/>
    <dgm:cxn modelId="{E06EA7C8-2A0D-4B9D-8269-A1DD4885AF1F}" type="presOf" srcId="{880C7017-2CFB-44B6-B3F5-ACC9433BF8EF}" destId="{FADD4DF7-37BE-4180-A133-DEBB02AA624C}" srcOrd="0" destOrd="1" presId="urn:diagrams.loki3.com/BracketList"/>
    <dgm:cxn modelId="{A7D1F2FD-D7F0-48F0-BFEE-3F6B1FAC754B}" type="presParOf" srcId="{5BFDFA76-3B04-4ED9-AB4A-99F58F4B7931}" destId="{A355EF3A-41BE-4BFD-B877-E5215067278B}" srcOrd="0" destOrd="0" presId="urn:diagrams.loki3.com/BracketList"/>
    <dgm:cxn modelId="{2D97A16C-7D0E-4B81-BD8B-3D04D6F88526}" type="presParOf" srcId="{A355EF3A-41BE-4BFD-B877-E5215067278B}" destId="{B6B7D0D3-532B-4A43-995B-D7F8B9B530DB}" srcOrd="0" destOrd="0" presId="urn:diagrams.loki3.com/BracketList"/>
    <dgm:cxn modelId="{54B7CEF0-5A05-43A6-90D0-E8AC291EB163}" type="presParOf" srcId="{A355EF3A-41BE-4BFD-B877-E5215067278B}" destId="{984C9367-689E-4938-941E-ED50C5DFA4CA}" srcOrd="1" destOrd="0" presId="urn:diagrams.loki3.com/BracketList"/>
    <dgm:cxn modelId="{2483AD1E-7917-4C54-BF4D-88749DD6C726}" type="presParOf" srcId="{A355EF3A-41BE-4BFD-B877-E5215067278B}" destId="{E7CAF10C-CC91-4648-BEC0-216CB27122C4}" srcOrd="2" destOrd="0" presId="urn:diagrams.loki3.com/BracketList"/>
    <dgm:cxn modelId="{E221F702-B89B-4BA2-8952-74D49D6098D6}" type="presParOf" srcId="{A355EF3A-41BE-4BFD-B877-E5215067278B}" destId="{FADD4DF7-37BE-4180-A133-DEBB02AA624C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F6B0105-BC71-4DFA-94DA-F377A68DC7F5}" type="doc">
      <dgm:prSet loTypeId="urn:microsoft.com/office/officeart/2009/3/layout/StepUp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0850BA-810C-42AC-BCCF-F2642D88B98B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The optimum treatment for acute exacerbations is un known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31F4F36E-705E-4774-8C43-D6B2D1B1BA1A}" type="parTrans" cxnId="{56C90763-18E2-40B9-AC38-62970DE87AE4}">
      <dgm:prSet/>
      <dgm:spPr/>
      <dgm:t>
        <a:bodyPr/>
        <a:lstStyle/>
        <a:p>
          <a:endParaRPr lang="en-US"/>
        </a:p>
      </dgm:t>
    </dgm:pt>
    <dgm:pt modelId="{0AD57A07-0217-4982-B546-BCC28DEFFA50}" type="sibTrans" cxnId="{56C90763-18E2-40B9-AC38-62970DE87AE4}">
      <dgm:prSet/>
      <dgm:spPr/>
      <dgm:t>
        <a:bodyPr/>
        <a:lstStyle/>
        <a:p>
          <a:endParaRPr lang="en-US"/>
        </a:p>
      </dgm:t>
    </dgm:pt>
    <dgm:pt modelId="{0AE37A52-CBF7-41C6-A8BA-BAD9659078FA}" type="pres">
      <dgm:prSet presAssocID="{FF6B0105-BC71-4DFA-94DA-F377A68DC7F5}" presName="rootnode" presStyleCnt="0">
        <dgm:presLayoutVars>
          <dgm:chMax/>
          <dgm:chPref/>
          <dgm:dir/>
          <dgm:animLvl val="lvl"/>
        </dgm:presLayoutVars>
      </dgm:prSet>
      <dgm:spPr/>
    </dgm:pt>
    <dgm:pt modelId="{18C78D9A-CA98-4A20-8D3D-25DB5A40EF94}" type="pres">
      <dgm:prSet presAssocID="{6A0850BA-810C-42AC-BCCF-F2642D88B98B}" presName="composite" presStyleCnt="0"/>
      <dgm:spPr/>
    </dgm:pt>
    <dgm:pt modelId="{23CCC019-F5DA-4D6A-89ED-DB96C58191AB}" type="pres">
      <dgm:prSet presAssocID="{6A0850BA-810C-42AC-BCCF-F2642D88B98B}" presName="LShape" presStyleLbl="alignNode1" presStyleIdx="0" presStyleCnt="1"/>
      <dgm:spPr/>
    </dgm:pt>
    <dgm:pt modelId="{40AD2E2A-E54E-4A40-813C-D2EFA8842759}" type="pres">
      <dgm:prSet presAssocID="{6A0850BA-810C-42AC-BCCF-F2642D88B98B}" presName="ParentText" presStyleLbl="revTx" presStyleIdx="0" presStyleCnt="1" custScaleX="193943" custScaleY="83010" custLinFactNeighborX="71214" custLinFactNeighborY="-272">
        <dgm:presLayoutVars>
          <dgm:chMax val="0"/>
          <dgm:chPref val="0"/>
          <dgm:bulletEnabled val="1"/>
        </dgm:presLayoutVars>
      </dgm:prSet>
      <dgm:spPr/>
    </dgm:pt>
  </dgm:ptLst>
  <dgm:cxnLst>
    <dgm:cxn modelId="{5F3C6634-C4B3-4090-9963-EF89FBDF735F}" type="presOf" srcId="{FF6B0105-BC71-4DFA-94DA-F377A68DC7F5}" destId="{0AE37A52-CBF7-41C6-A8BA-BAD9659078FA}" srcOrd="0" destOrd="0" presId="urn:microsoft.com/office/officeart/2009/3/layout/StepUpProcess"/>
    <dgm:cxn modelId="{56C90763-18E2-40B9-AC38-62970DE87AE4}" srcId="{FF6B0105-BC71-4DFA-94DA-F377A68DC7F5}" destId="{6A0850BA-810C-42AC-BCCF-F2642D88B98B}" srcOrd="0" destOrd="0" parTransId="{31F4F36E-705E-4774-8C43-D6B2D1B1BA1A}" sibTransId="{0AD57A07-0217-4982-B546-BCC28DEFFA50}"/>
    <dgm:cxn modelId="{79342447-3985-47BA-BB4B-1FCA5B75EDE3}" type="presOf" srcId="{6A0850BA-810C-42AC-BCCF-F2642D88B98B}" destId="{40AD2E2A-E54E-4A40-813C-D2EFA8842759}" srcOrd="0" destOrd="0" presId="urn:microsoft.com/office/officeart/2009/3/layout/StepUpProcess"/>
    <dgm:cxn modelId="{E803F823-3A5A-40B9-95E2-0D38F06799DD}" type="presParOf" srcId="{0AE37A52-CBF7-41C6-A8BA-BAD9659078FA}" destId="{18C78D9A-CA98-4A20-8D3D-25DB5A40EF94}" srcOrd="0" destOrd="0" presId="urn:microsoft.com/office/officeart/2009/3/layout/StepUpProcess"/>
    <dgm:cxn modelId="{FB3C4FD2-267F-4C85-A4A3-FAD18B806A70}" type="presParOf" srcId="{18C78D9A-CA98-4A20-8D3D-25DB5A40EF94}" destId="{23CCC019-F5DA-4D6A-89ED-DB96C58191AB}" srcOrd="0" destOrd="0" presId="urn:microsoft.com/office/officeart/2009/3/layout/StepUpProcess"/>
    <dgm:cxn modelId="{8243F151-C337-4976-8B99-FAB4C3C75315}" type="presParOf" srcId="{18C78D9A-CA98-4A20-8D3D-25DB5A40EF94}" destId="{40AD2E2A-E54E-4A40-813C-D2EFA884275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1180BE-8FAF-4646-A1CF-F913C60C01F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</dgm:spPr>
      <dgm:t>
        <a:bodyPr/>
        <a:lstStyle/>
        <a:p>
          <a:endParaRPr lang="en-US"/>
        </a:p>
      </dgm:t>
    </dgm:pt>
    <dgm:pt modelId="{4620E0CD-A27F-471C-B43D-BFAC9C03E2C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The natural history is usually one of steady decline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A2150F9-B9C2-469A-AD18-08944439F054}" type="parTrans" cxnId="{06ACDB72-D1A2-4DC0-88D0-08466AED57D9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DFC26BA5-0EBB-4D7C-8C1D-F91D38A22775}" type="sibTrans" cxnId="{06ACDB72-D1A2-4DC0-88D0-08466AED57D9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2737B46D-268E-48AC-9280-3C5D3C2378E5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 median survival of 3 years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C48025F-9F17-45CA-815F-8761A7024AF8}" type="parTrans" cxnId="{491869F3-D746-4D78-9446-A448F8EC13BB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D7C8B3E5-9A7D-4362-9CCE-41CAA78D73FB}" type="sibTrans" cxnId="{491869F3-D746-4D78-9446-A448F8EC13BB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AB1E53F6-DD07-4BE4-9237-0D5F3E8987E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The Finding of high numbers of fibroblastic foci on biopsy suggests a more rapid deterioration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6B53600-8977-4790-86EA-C469BD733141}" type="parTrans" cxnId="{DE7F4B69-5CAA-46AB-B04D-3FE7FF86CF9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55E971BB-3599-4205-9726-E1982BC9461D}" type="sibTrans" cxnId="{DE7F4B69-5CAA-46AB-B04D-3FE7FF86CF9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CC8931AC-ACEE-40C0-834B-CE99DA9FB474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Serial </a:t>
          </a:r>
          <a:r>
            <a:rPr lang="en-US" sz="2400" dirty="0">
              <a:latin typeface="Arial Rounded MT Bold" panose="020F0704030504030204" pitchFamily="34" charset="0"/>
            </a:rPr>
            <a:t>lung function testing may provide useful prognostic information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4D01A06B-0B20-48B8-9F9C-FEF83D0F509C}" type="parTrans" cxnId="{EE75AAFA-AD91-46AB-A951-C74EFB8655AE}">
      <dgm:prSet/>
      <dgm:spPr/>
      <dgm:t>
        <a:bodyPr/>
        <a:lstStyle/>
        <a:p>
          <a:endParaRPr lang="en-US" sz="2400"/>
        </a:p>
      </dgm:t>
    </dgm:pt>
    <dgm:pt modelId="{7FF5F5AB-05A3-449E-8DC2-B69CDD247AB1}" type="sibTrans" cxnId="{EE75AAFA-AD91-46AB-A951-C74EFB8655AE}">
      <dgm:prSet/>
      <dgm:spPr/>
      <dgm:t>
        <a:bodyPr/>
        <a:lstStyle/>
        <a:p>
          <a:endParaRPr lang="en-US" sz="2400"/>
        </a:p>
      </dgm:t>
    </dgm:pt>
    <dgm:pt modelId="{4DB97A2A-DE79-440E-8F10-36AFD241343B}" type="pres">
      <dgm:prSet presAssocID="{F31180BE-8FAF-4646-A1CF-F913C60C01FA}" presName="linear" presStyleCnt="0">
        <dgm:presLayoutVars>
          <dgm:animLvl val="lvl"/>
          <dgm:resizeHandles val="exact"/>
        </dgm:presLayoutVars>
      </dgm:prSet>
      <dgm:spPr/>
    </dgm:pt>
    <dgm:pt modelId="{ABDE2D67-C40E-4F3A-B568-B89EFE51DFF1}" type="pres">
      <dgm:prSet presAssocID="{4620E0CD-A27F-471C-B43D-BFAC9C03E2C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3FAB593-A521-40AF-8821-D816ED67172B}" type="pres">
      <dgm:prSet presAssocID="{DFC26BA5-0EBB-4D7C-8C1D-F91D38A22775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6FC11D96-F7C4-4394-B88C-FA0F48711711}" type="pres">
      <dgm:prSet presAssocID="{2737B46D-268E-48AC-9280-3C5D3C2378E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362AEEC-CA69-47B3-B40B-005BFFFF90A5}" type="pres">
      <dgm:prSet presAssocID="{D7C8B3E5-9A7D-4362-9CCE-41CAA78D73FB}" presName="spacer" presStyleCnt="0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</dgm:pt>
    <dgm:pt modelId="{F1509C51-095B-4C59-A484-FE08E44FD63D}" type="pres">
      <dgm:prSet presAssocID="{CC8931AC-ACEE-40C0-834B-CE99DA9FB47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55D9CD2-D2D2-4B0B-ABDF-6B19314BDC3A}" type="pres">
      <dgm:prSet presAssocID="{7FF5F5AB-05A3-449E-8DC2-B69CDD247AB1}" presName="spacer" presStyleCnt="0"/>
      <dgm:spPr/>
    </dgm:pt>
    <dgm:pt modelId="{AEB83674-02E7-46DE-8643-DC9F41D70EE4}" type="pres">
      <dgm:prSet presAssocID="{AB1E53F6-DD07-4BE4-9237-0D5F3E8987E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E7F4B69-5CAA-46AB-B04D-3FE7FF86CF91}" srcId="{F31180BE-8FAF-4646-A1CF-F913C60C01FA}" destId="{AB1E53F6-DD07-4BE4-9237-0D5F3E8987E2}" srcOrd="3" destOrd="0" parTransId="{46B53600-8977-4790-86EA-C469BD733141}" sibTransId="{55E971BB-3599-4205-9726-E1982BC9461D}"/>
    <dgm:cxn modelId="{41E9A871-B3CB-4E23-B01B-A3944B4176CD}" type="presOf" srcId="{CC8931AC-ACEE-40C0-834B-CE99DA9FB474}" destId="{F1509C51-095B-4C59-A484-FE08E44FD63D}" srcOrd="0" destOrd="0" presId="urn:microsoft.com/office/officeart/2005/8/layout/vList2"/>
    <dgm:cxn modelId="{06ACDB72-D1A2-4DC0-88D0-08466AED57D9}" srcId="{F31180BE-8FAF-4646-A1CF-F913C60C01FA}" destId="{4620E0CD-A27F-471C-B43D-BFAC9C03E2C2}" srcOrd="0" destOrd="0" parTransId="{0A2150F9-B9C2-469A-AD18-08944439F054}" sibTransId="{DFC26BA5-0EBB-4D7C-8C1D-F91D38A22775}"/>
    <dgm:cxn modelId="{AEB6C677-BB38-4DEE-9301-AC08E4C9B2A5}" type="presOf" srcId="{2737B46D-268E-48AC-9280-3C5D3C2378E5}" destId="{6FC11D96-F7C4-4394-B88C-FA0F48711711}" srcOrd="0" destOrd="0" presId="urn:microsoft.com/office/officeart/2005/8/layout/vList2"/>
    <dgm:cxn modelId="{C8E43E96-3AF7-4117-8350-FCF865E61250}" type="presOf" srcId="{AB1E53F6-DD07-4BE4-9237-0D5F3E8987E2}" destId="{AEB83674-02E7-46DE-8643-DC9F41D70EE4}" srcOrd="0" destOrd="0" presId="urn:microsoft.com/office/officeart/2005/8/layout/vList2"/>
    <dgm:cxn modelId="{CFA599A2-65AD-4D24-987E-A7FB138EA74A}" type="presOf" srcId="{4620E0CD-A27F-471C-B43D-BFAC9C03E2C2}" destId="{ABDE2D67-C40E-4F3A-B568-B89EFE51DFF1}" srcOrd="0" destOrd="0" presId="urn:microsoft.com/office/officeart/2005/8/layout/vList2"/>
    <dgm:cxn modelId="{134B22DA-C30D-40D3-B897-DC5FE34BCCC9}" type="presOf" srcId="{F31180BE-8FAF-4646-A1CF-F913C60C01FA}" destId="{4DB97A2A-DE79-440E-8F10-36AFD241343B}" srcOrd="0" destOrd="0" presId="urn:microsoft.com/office/officeart/2005/8/layout/vList2"/>
    <dgm:cxn modelId="{491869F3-D746-4D78-9446-A448F8EC13BB}" srcId="{F31180BE-8FAF-4646-A1CF-F913C60C01FA}" destId="{2737B46D-268E-48AC-9280-3C5D3C2378E5}" srcOrd="1" destOrd="0" parTransId="{2C48025F-9F17-45CA-815F-8761A7024AF8}" sibTransId="{D7C8B3E5-9A7D-4362-9CCE-41CAA78D73FB}"/>
    <dgm:cxn modelId="{EE75AAFA-AD91-46AB-A951-C74EFB8655AE}" srcId="{F31180BE-8FAF-4646-A1CF-F913C60C01FA}" destId="{CC8931AC-ACEE-40C0-834B-CE99DA9FB474}" srcOrd="2" destOrd="0" parTransId="{4D01A06B-0B20-48B8-9F9C-FEF83D0F509C}" sibTransId="{7FF5F5AB-05A3-449E-8DC2-B69CDD247AB1}"/>
    <dgm:cxn modelId="{21061386-3662-4D20-9BFA-3277E2FE2F6E}" type="presParOf" srcId="{4DB97A2A-DE79-440E-8F10-36AFD241343B}" destId="{ABDE2D67-C40E-4F3A-B568-B89EFE51DFF1}" srcOrd="0" destOrd="0" presId="urn:microsoft.com/office/officeart/2005/8/layout/vList2"/>
    <dgm:cxn modelId="{7DD6CD2D-A812-4C4B-8888-27BC352CBF91}" type="presParOf" srcId="{4DB97A2A-DE79-440E-8F10-36AFD241343B}" destId="{A3FAB593-A521-40AF-8821-D816ED67172B}" srcOrd="1" destOrd="0" presId="urn:microsoft.com/office/officeart/2005/8/layout/vList2"/>
    <dgm:cxn modelId="{91ABE04C-B5F8-413B-AFA0-9C3013EDA8CF}" type="presParOf" srcId="{4DB97A2A-DE79-440E-8F10-36AFD241343B}" destId="{6FC11D96-F7C4-4394-B88C-FA0F48711711}" srcOrd="2" destOrd="0" presId="urn:microsoft.com/office/officeart/2005/8/layout/vList2"/>
    <dgm:cxn modelId="{805DEBD5-689D-4270-B50E-645E9046AFF1}" type="presParOf" srcId="{4DB97A2A-DE79-440E-8F10-36AFD241343B}" destId="{0362AEEC-CA69-47B3-B40B-005BFFFF90A5}" srcOrd="3" destOrd="0" presId="urn:microsoft.com/office/officeart/2005/8/layout/vList2"/>
    <dgm:cxn modelId="{70986E56-49F3-443E-A11B-F6E8CB5DAB08}" type="presParOf" srcId="{4DB97A2A-DE79-440E-8F10-36AFD241343B}" destId="{F1509C51-095B-4C59-A484-FE08E44FD63D}" srcOrd="4" destOrd="0" presId="urn:microsoft.com/office/officeart/2005/8/layout/vList2"/>
    <dgm:cxn modelId="{6E0414A7-A7D8-45DD-A357-2D3D048B19F0}" type="presParOf" srcId="{4DB97A2A-DE79-440E-8F10-36AFD241343B}" destId="{555D9CD2-D2D2-4B0B-ABDF-6B19314BDC3A}" srcOrd="5" destOrd="0" presId="urn:microsoft.com/office/officeart/2005/8/layout/vList2"/>
    <dgm:cxn modelId="{499E32EF-2AA4-4846-9048-9082843BB120}" type="presParOf" srcId="{4DB97A2A-DE79-440E-8F10-36AFD241343B}" destId="{AEB83674-02E7-46DE-8643-DC9F41D70EE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8DC3E9C-0B7A-48A5-942F-E40685EF6AD2}" type="doc">
      <dgm:prSet loTypeId="urn:microsoft.com/office/officeart/2008/layout/PictureStrips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13C14A7-7BB4-427D-AC76-B536451E95A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Insidious onset of progressive dyspnea and nonproductive chronic cough</a:t>
          </a:r>
          <a:br>
            <a:rPr lang="en-US" sz="2400" dirty="0">
              <a:latin typeface="Arial Rounded MT Bold" panose="020F0704030504030204" pitchFamily="34" charset="0"/>
            </a:rPr>
          </a:br>
          <a:endParaRPr lang="ar-IQ" sz="2400" dirty="0">
            <a:latin typeface="Arial Rounded MT Bold" panose="020F0704030504030204" pitchFamily="34" charset="0"/>
          </a:endParaRPr>
        </a:p>
      </dgm:t>
    </dgm:pt>
    <dgm:pt modelId="{07ADCBFE-CFFC-432B-8A09-15FAB2067685}" type="parTrans" cxnId="{CC22C367-A63F-4E80-8493-1A1E26ED009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1955B45D-51E1-4E28-B7EE-4149998F5204}" type="sibTrans" cxnId="{CC22C367-A63F-4E80-8493-1A1E26ED009A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879018CA-D08A-4984-A740-7EE7F8B61976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Bibasilar dry rales; digital clubbing and right heart failure with  advanced disease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D18D537-2DDC-4141-A43E-490956FA72F8}" type="parTrans" cxnId="{2624B9E1-F329-4E03-8A33-D4CDACEDFF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55F5B5A6-ACA5-437D-91CC-5631349758BF}" type="sibTrans" cxnId="{2624B9E1-F329-4E03-8A33-D4CDACEDFF73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D235A7C6-9318-4019-B4BE-50F7144BA09B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Chest radiographs with low lung volumes and patchy distribution of ground glass, reticular, nodular, reticulo-nodular, or cystic opacities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8601B34-58AC-48DC-9911-3BA621E6EB3B}" type="parTrans" cxnId="{6D96C730-04A6-4EC7-8646-D5DD078C7838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DE8D1206-DB91-4614-8683-3CF07B6F5C95}" type="sibTrans" cxnId="{6D96C730-04A6-4EC7-8646-D5DD078C7838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81BCF413-7AA6-443D-8B5E-B26B9CD30FBA}">
      <dgm:prSet custT="1"/>
      <dgm:spPr/>
      <dgm:t>
        <a:bodyPr/>
        <a:lstStyle/>
        <a:p>
          <a:pPr rtl="0"/>
          <a:r>
            <a:rPr lang="en-US" sz="2400">
              <a:latin typeface="Arial Rounded MT Bold" panose="020F0704030504030204" pitchFamily="34" charset="0"/>
            </a:rPr>
            <a:t>Reduced lung volumes, pulmonary diffusing capacity, and 6-minute walk distance; hypoxemia with exercise </a:t>
          </a:r>
          <a:br>
            <a:rPr lang="en-US" sz="2400">
              <a:latin typeface="Arial Rounded MT Bold" panose="020F0704030504030204" pitchFamily="34" charset="0"/>
            </a:rPr>
          </a:br>
          <a:endParaRPr lang="ar-IQ" sz="2400">
            <a:latin typeface="Arial Rounded MT Bold" panose="020F0704030504030204" pitchFamily="34" charset="0"/>
          </a:endParaRPr>
        </a:p>
      </dgm:t>
    </dgm:pt>
    <dgm:pt modelId="{C347290B-BEFD-4567-9F51-3F32B9459CE4}" type="parTrans" cxnId="{4A5E8134-7212-4C89-9DEF-412BD339E62C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CB04BD9E-19D4-4865-A117-FF61FA692684}" type="sibTrans" cxnId="{4A5E8134-7212-4C89-9DEF-412BD339E62C}">
      <dgm:prSet/>
      <dgm:spPr/>
      <dgm:t>
        <a:bodyPr/>
        <a:lstStyle/>
        <a:p>
          <a:endParaRPr lang="en-US" sz="2000">
            <a:latin typeface="Arial Rounded MT Bold" panose="020F0704030504030204" pitchFamily="34" charset="0"/>
          </a:endParaRPr>
        </a:p>
      </dgm:t>
    </dgm:pt>
    <dgm:pt modelId="{6A303CC9-5943-4971-8FC7-A48E00A5234A}" type="pres">
      <dgm:prSet presAssocID="{88DC3E9C-0B7A-48A5-942F-E40685EF6AD2}" presName="Name0" presStyleCnt="0">
        <dgm:presLayoutVars>
          <dgm:dir/>
          <dgm:resizeHandles val="exact"/>
        </dgm:presLayoutVars>
      </dgm:prSet>
      <dgm:spPr/>
    </dgm:pt>
    <dgm:pt modelId="{3D159067-64F5-4380-897B-326B81CBFAA7}" type="pres">
      <dgm:prSet presAssocID="{713C14A7-7BB4-427D-AC76-B536451E95A6}" presName="composite" presStyleCnt="0"/>
      <dgm:spPr/>
    </dgm:pt>
    <dgm:pt modelId="{6452D518-630E-4AF4-B206-4FBF32AE1F3E}" type="pres">
      <dgm:prSet presAssocID="{713C14A7-7BB4-427D-AC76-B536451E95A6}" presName="rect1" presStyleLbl="trAlignAcc1" presStyleIdx="0" presStyleCnt="4">
        <dgm:presLayoutVars>
          <dgm:bulletEnabled val="1"/>
        </dgm:presLayoutVars>
      </dgm:prSet>
      <dgm:spPr/>
    </dgm:pt>
    <dgm:pt modelId="{AF8B48DD-7ACE-4DF3-8F36-E02E107353BD}" type="pres">
      <dgm:prSet presAssocID="{713C14A7-7BB4-427D-AC76-B536451E95A6}" presName="rect2" presStyleLbl="fgImgPlace1" presStyleIdx="0" presStyleCnt="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</dgm:spPr>
    </dgm:pt>
    <dgm:pt modelId="{D07A82B2-B6EB-4969-9AF1-819069443CCF}" type="pres">
      <dgm:prSet presAssocID="{1955B45D-51E1-4E28-B7EE-4149998F5204}" presName="sibTrans" presStyleCnt="0"/>
      <dgm:spPr/>
    </dgm:pt>
    <dgm:pt modelId="{15E1612B-09D8-4B41-82C4-C441BC1123BA}" type="pres">
      <dgm:prSet presAssocID="{879018CA-D08A-4984-A740-7EE7F8B61976}" presName="composite" presStyleCnt="0"/>
      <dgm:spPr/>
    </dgm:pt>
    <dgm:pt modelId="{C9DD3F86-1062-46F4-AD58-CBA5985A252C}" type="pres">
      <dgm:prSet presAssocID="{879018CA-D08A-4984-A740-7EE7F8B61976}" presName="rect1" presStyleLbl="trAlignAcc1" presStyleIdx="1" presStyleCnt="4">
        <dgm:presLayoutVars>
          <dgm:bulletEnabled val="1"/>
        </dgm:presLayoutVars>
      </dgm:prSet>
      <dgm:spPr/>
    </dgm:pt>
    <dgm:pt modelId="{AD78FE55-DBE0-4356-B66E-A02BB89B3D65}" type="pres">
      <dgm:prSet presAssocID="{879018CA-D08A-4984-A740-7EE7F8B61976}" presName="rect2" presStyleLbl="fgImgPlace1" presStyleIdx="1" presStyleCnt="4"/>
      <dgm:spPr/>
    </dgm:pt>
    <dgm:pt modelId="{1B612982-E888-48F3-B14C-8303914CBE2F}" type="pres">
      <dgm:prSet presAssocID="{55F5B5A6-ACA5-437D-91CC-5631349758BF}" presName="sibTrans" presStyleCnt="0"/>
      <dgm:spPr/>
    </dgm:pt>
    <dgm:pt modelId="{414FD03C-C2D9-4058-9BB8-58BB104B39A3}" type="pres">
      <dgm:prSet presAssocID="{D235A7C6-9318-4019-B4BE-50F7144BA09B}" presName="composite" presStyleCnt="0"/>
      <dgm:spPr/>
    </dgm:pt>
    <dgm:pt modelId="{9B7BEB33-386E-445B-BEDD-885ED6C92C47}" type="pres">
      <dgm:prSet presAssocID="{D235A7C6-9318-4019-B4BE-50F7144BA09B}" presName="rect1" presStyleLbl="trAlignAcc1" presStyleIdx="2" presStyleCnt="4">
        <dgm:presLayoutVars>
          <dgm:bulletEnabled val="1"/>
        </dgm:presLayoutVars>
      </dgm:prSet>
      <dgm:spPr/>
    </dgm:pt>
    <dgm:pt modelId="{DC5F3C1B-A07D-4DB7-8A76-35B2FAD82EE4}" type="pres">
      <dgm:prSet presAssocID="{D235A7C6-9318-4019-B4BE-50F7144BA09B}" presName="rect2" presStyleLbl="fgImgPlace1" presStyleIdx="2" presStyleCnt="4"/>
      <dgm:spPr/>
    </dgm:pt>
    <dgm:pt modelId="{8CA270C1-6F48-4604-9D30-B47BADD18596}" type="pres">
      <dgm:prSet presAssocID="{DE8D1206-DB91-4614-8683-3CF07B6F5C95}" presName="sibTrans" presStyleCnt="0"/>
      <dgm:spPr/>
    </dgm:pt>
    <dgm:pt modelId="{18AE8900-E36B-4904-BFDE-0184765D405B}" type="pres">
      <dgm:prSet presAssocID="{81BCF413-7AA6-443D-8B5E-B26B9CD30FBA}" presName="composite" presStyleCnt="0"/>
      <dgm:spPr/>
    </dgm:pt>
    <dgm:pt modelId="{F3D6CDF0-A85F-4703-8C06-8C88FAC50B0D}" type="pres">
      <dgm:prSet presAssocID="{81BCF413-7AA6-443D-8B5E-B26B9CD30FBA}" presName="rect1" presStyleLbl="trAlignAcc1" presStyleIdx="3" presStyleCnt="4">
        <dgm:presLayoutVars>
          <dgm:bulletEnabled val="1"/>
        </dgm:presLayoutVars>
      </dgm:prSet>
      <dgm:spPr/>
    </dgm:pt>
    <dgm:pt modelId="{F459E8A4-9299-4F89-844A-DCE3C348F5C9}" type="pres">
      <dgm:prSet presAssocID="{81BCF413-7AA6-443D-8B5E-B26B9CD30FBA}" presName="rect2" presStyleLbl="fgImgPlace1" presStyleIdx="3" presStyleCnt="4"/>
      <dgm:spPr/>
    </dgm:pt>
  </dgm:ptLst>
  <dgm:cxnLst>
    <dgm:cxn modelId="{558A480E-C048-4C00-A4E4-A7F84433822B}" type="presOf" srcId="{D235A7C6-9318-4019-B4BE-50F7144BA09B}" destId="{9B7BEB33-386E-445B-BEDD-885ED6C92C47}" srcOrd="0" destOrd="0" presId="urn:microsoft.com/office/officeart/2008/layout/PictureStrips"/>
    <dgm:cxn modelId="{3D75EF2B-0206-48C0-96E1-93A3049C3098}" type="presOf" srcId="{88DC3E9C-0B7A-48A5-942F-E40685EF6AD2}" destId="{6A303CC9-5943-4971-8FC7-A48E00A5234A}" srcOrd="0" destOrd="0" presId="urn:microsoft.com/office/officeart/2008/layout/PictureStrips"/>
    <dgm:cxn modelId="{6D96C730-04A6-4EC7-8646-D5DD078C7838}" srcId="{88DC3E9C-0B7A-48A5-942F-E40685EF6AD2}" destId="{D235A7C6-9318-4019-B4BE-50F7144BA09B}" srcOrd="2" destOrd="0" parTransId="{68601B34-58AC-48DC-9911-3BA621E6EB3B}" sibTransId="{DE8D1206-DB91-4614-8683-3CF07B6F5C95}"/>
    <dgm:cxn modelId="{4A5E8134-7212-4C89-9DEF-412BD339E62C}" srcId="{88DC3E9C-0B7A-48A5-942F-E40685EF6AD2}" destId="{81BCF413-7AA6-443D-8B5E-B26B9CD30FBA}" srcOrd="3" destOrd="0" parTransId="{C347290B-BEFD-4567-9F51-3F32B9459CE4}" sibTransId="{CB04BD9E-19D4-4865-A117-FF61FA692684}"/>
    <dgm:cxn modelId="{CC22C367-A63F-4E80-8493-1A1E26ED009A}" srcId="{88DC3E9C-0B7A-48A5-942F-E40685EF6AD2}" destId="{713C14A7-7BB4-427D-AC76-B536451E95A6}" srcOrd="0" destOrd="0" parTransId="{07ADCBFE-CFFC-432B-8A09-15FAB2067685}" sibTransId="{1955B45D-51E1-4E28-B7EE-4149998F5204}"/>
    <dgm:cxn modelId="{C5876187-B998-4294-A469-BAB644F88810}" type="presOf" srcId="{713C14A7-7BB4-427D-AC76-B536451E95A6}" destId="{6452D518-630E-4AF4-B206-4FBF32AE1F3E}" srcOrd="0" destOrd="0" presId="urn:microsoft.com/office/officeart/2008/layout/PictureStrips"/>
    <dgm:cxn modelId="{4A408AD2-4C52-409F-9F76-04AEC86AD8C7}" type="presOf" srcId="{879018CA-D08A-4984-A740-7EE7F8B61976}" destId="{C9DD3F86-1062-46F4-AD58-CBA5985A252C}" srcOrd="0" destOrd="0" presId="urn:microsoft.com/office/officeart/2008/layout/PictureStrips"/>
    <dgm:cxn modelId="{2624B9E1-F329-4E03-8A33-D4CDACEDFF73}" srcId="{88DC3E9C-0B7A-48A5-942F-E40685EF6AD2}" destId="{879018CA-D08A-4984-A740-7EE7F8B61976}" srcOrd="1" destOrd="0" parTransId="{7D18D537-2DDC-4141-A43E-490956FA72F8}" sibTransId="{55F5B5A6-ACA5-437D-91CC-5631349758BF}"/>
    <dgm:cxn modelId="{F39445E7-ED9E-4024-A473-898408972817}" type="presOf" srcId="{81BCF413-7AA6-443D-8B5E-B26B9CD30FBA}" destId="{F3D6CDF0-A85F-4703-8C06-8C88FAC50B0D}" srcOrd="0" destOrd="0" presId="urn:microsoft.com/office/officeart/2008/layout/PictureStrips"/>
    <dgm:cxn modelId="{074489F9-80CF-4444-89F0-BEB533AEDD40}" type="presParOf" srcId="{6A303CC9-5943-4971-8FC7-A48E00A5234A}" destId="{3D159067-64F5-4380-897B-326B81CBFAA7}" srcOrd="0" destOrd="0" presId="urn:microsoft.com/office/officeart/2008/layout/PictureStrips"/>
    <dgm:cxn modelId="{73D8D65A-D84E-46AF-80CB-A61820D8B342}" type="presParOf" srcId="{3D159067-64F5-4380-897B-326B81CBFAA7}" destId="{6452D518-630E-4AF4-B206-4FBF32AE1F3E}" srcOrd="0" destOrd="0" presId="urn:microsoft.com/office/officeart/2008/layout/PictureStrips"/>
    <dgm:cxn modelId="{A5751098-A47E-4FA8-BDFA-46206AC1A75C}" type="presParOf" srcId="{3D159067-64F5-4380-897B-326B81CBFAA7}" destId="{AF8B48DD-7ACE-4DF3-8F36-E02E107353BD}" srcOrd="1" destOrd="0" presId="urn:microsoft.com/office/officeart/2008/layout/PictureStrips"/>
    <dgm:cxn modelId="{62FCDF54-D46F-4153-AEE3-20A09F9B6D5A}" type="presParOf" srcId="{6A303CC9-5943-4971-8FC7-A48E00A5234A}" destId="{D07A82B2-B6EB-4969-9AF1-819069443CCF}" srcOrd="1" destOrd="0" presId="urn:microsoft.com/office/officeart/2008/layout/PictureStrips"/>
    <dgm:cxn modelId="{74AD7B08-EC6E-4D2C-908A-F9E3BFBF47FD}" type="presParOf" srcId="{6A303CC9-5943-4971-8FC7-A48E00A5234A}" destId="{15E1612B-09D8-4B41-82C4-C441BC1123BA}" srcOrd="2" destOrd="0" presId="urn:microsoft.com/office/officeart/2008/layout/PictureStrips"/>
    <dgm:cxn modelId="{610B29CD-F45C-4A09-A68C-19DB0CB119C3}" type="presParOf" srcId="{15E1612B-09D8-4B41-82C4-C441BC1123BA}" destId="{C9DD3F86-1062-46F4-AD58-CBA5985A252C}" srcOrd="0" destOrd="0" presId="urn:microsoft.com/office/officeart/2008/layout/PictureStrips"/>
    <dgm:cxn modelId="{715DEA5D-58CE-4E65-9482-3C6D91B38407}" type="presParOf" srcId="{15E1612B-09D8-4B41-82C4-C441BC1123BA}" destId="{AD78FE55-DBE0-4356-B66E-A02BB89B3D65}" srcOrd="1" destOrd="0" presId="urn:microsoft.com/office/officeart/2008/layout/PictureStrips"/>
    <dgm:cxn modelId="{1CC70E82-0B84-4F56-8168-1A7FF2C951F6}" type="presParOf" srcId="{6A303CC9-5943-4971-8FC7-A48E00A5234A}" destId="{1B612982-E888-48F3-B14C-8303914CBE2F}" srcOrd="3" destOrd="0" presId="urn:microsoft.com/office/officeart/2008/layout/PictureStrips"/>
    <dgm:cxn modelId="{AC2BFE06-85C5-4B11-82FC-B0BAE07E0D88}" type="presParOf" srcId="{6A303CC9-5943-4971-8FC7-A48E00A5234A}" destId="{414FD03C-C2D9-4058-9BB8-58BB104B39A3}" srcOrd="4" destOrd="0" presId="urn:microsoft.com/office/officeart/2008/layout/PictureStrips"/>
    <dgm:cxn modelId="{25653421-BF58-43E7-896C-439E017CB24F}" type="presParOf" srcId="{414FD03C-C2D9-4058-9BB8-58BB104B39A3}" destId="{9B7BEB33-386E-445B-BEDD-885ED6C92C47}" srcOrd="0" destOrd="0" presId="urn:microsoft.com/office/officeart/2008/layout/PictureStrips"/>
    <dgm:cxn modelId="{501D157F-FF40-4A2C-B57D-798E336B69C7}" type="presParOf" srcId="{414FD03C-C2D9-4058-9BB8-58BB104B39A3}" destId="{DC5F3C1B-A07D-4DB7-8A76-35B2FAD82EE4}" srcOrd="1" destOrd="0" presId="urn:microsoft.com/office/officeart/2008/layout/PictureStrips"/>
    <dgm:cxn modelId="{8A85F18C-2FCD-4D86-8C01-66BAB746CF62}" type="presParOf" srcId="{6A303CC9-5943-4971-8FC7-A48E00A5234A}" destId="{8CA270C1-6F48-4604-9D30-B47BADD18596}" srcOrd="5" destOrd="0" presId="urn:microsoft.com/office/officeart/2008/layout/PictureStrips"/>
    <dgm:cxn modelId="{ADC5144A-5347-4F7E-8F92-AF29DEBBAE93}" type="presParOf" srcId="{6A303CC9-5943-4971-8FC7-A48E00A5234A}" destId="{18AE8900-E36B-4904-BFDE-0184765D405B}" srcOrd="6" destOrd="0" presId="urn:microsoft.com/office/officeart/2008/layout/PictureStrips"/>
    <dgm:cxn modelId="{434378D5-3A10-4A06-A376-42919A4D138A}" type="presParOf" srcId="{18AE8900-E36B-4904-BFDE-0184765D405B}" destId="{F3D6CDF0-A85F-4703-8C06-8C88FAC50B0D}" srcOrd="0" destOrd="0" presId="urn:microsoft.com/office/officeart/2008/layout/PictureStrips"/>
    <dgm:cxn modelId="{0635F819-D978-4B7E-B001-0DF0070B7B6B}" type="presParOf" srcId="{18AE8900-E36B-4904-BFDE-0184765D405B}" destId="{F459E8A4-9299-4F89-844A-DCE3C348F5C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E9BB0D-B107-4C66-918E-28F430810A94}" type="doc">
      <dgm:prSet loTypeId="urn:microsoft.com/office/officeart/2009/3/layout/StepUp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1F9A80-366F-418B-BDF3-D92920C5D20B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Over 100 distinct ILDs have been described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598A94F8-3F61-4BF3-952C-BBD9D21D5358}" type="parTrans" cxnId="{2136CE00-22B7-4F01-A62A-8083B3DD95E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720B905-EE25-41CD-B6E4-07383D82E8D6}" type="sibTrans" cxnId="{2136CE00-22B7-4F01-A62A-8083B3DD95E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30BDD5F-129A-48C4-89B3-6B19394A450D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Exposure-related ILDs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D4D2FB0-B78E-4105-B922-CBDD94D51E64}" type="parTrans" cxnId="{058EF3F0-1B20-4192-A829-2096D07B31C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C05C76AE-4919-4403-A707-A4A4430B96A1}" type="sibTrans" cxnId="{058EF3F0-1B20-4192-A829-2096D07B31C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31A0734B-415C-49E5-AE1E-CBFF6F1103C7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ILDs attributable to systemic diseases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16010EB8-77CE-424C-A5A5-C9BA8FBBCF92}" type="parTrans" cxnId="{C1BC8C0E-E136-4F11-90F2-829501E3B7C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DA21ECD-2D71-48A9-B788-5BCCB00FF1C6}" type="sibTrans" cxnId="{C1BC8C0E-E136-4F11-90F2-829501E3B7C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26D1D895-820D-45E8-BCA7-3B561BA108B3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Idiopathic ILDs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C89AC97-90EE-4668-976D-F35319AF58F0}" type="parTrans" cxnId="{645A994A-4C6E-49EA-95E3-BF1F17A2DE3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AD1D54C1-6868-4A9A-BD23-512993F03C73}" type="sibTrans" cxnId="{645A994A-4C6E-49EA-95E3-BF1F17A2DE3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2532A2C5-0241-4BCA-86DE-AB47E12808D4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Generally considered in one of three broad categories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52E4C480-9EB2-4DFB-AB22-C878A9CB7236}" type="parTrans" cxnId="{6BAF4151-BA44-4363-AC85-D7A84113FDDC}">
      <dgm:prSet/>
      <dgm:spPr/>
      <dgm:t>
        <a:bodyPr/>
        <a:lstStyle/>
        <a:p>
          <a:endParaRPr lang="en-US"/>
        </a:p>
      </dgm:t>
    </dgm:pt>
    <dgm:pt modelId="{7797A53D-B217-473D-9FBD-F7B8F23E3150}" type="sibTrans" cxnId="{6BAF4151-BA44-4363-AC85-D7A84113FDDC}">
      <dgm:prSet/>
      <dgm:spPr/>
      <dgm:t>
        <a:bodyPr/>
        <a:lstStyle/>
        <a:p>
          <a:endParaRPr lang="en-US"/>
        </a:p>
      </dgm:t>
    </dgm:pt>
    <dgm:pt modelId="{B7E59D12-D59D-4A1F-BA1F-8E43EF946FD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No universally accepted classification system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3B8C138-FAE2-4FD4-9819-3D95AEE9B6FA}" type="parTrans" cxnId="{F38B0B29-16CF-420D-94A0-BCC5BC57220C}">
      <dgm:prSet/>
      <dgm:spPr/>
      <dgm:t>
        <a:bodyPr/>
        <a:lstStyle/>
        <a:p>
          <a:endParaRPr lang="en-US"/>
        </a:p>
      </dgm:t>
    </dgm:pt>
    <dgm:pt modelId="{9EBB1361-DEC9-4642-BE41-FE40E4186FCB}" type="sibTrans" cxnId="{F38B0B29-16CF-420D-94A0-BCC5BC57220C}">
      <dgm:prSet/>
      <dgm:spPr/>
      <dgm:t>
        <a:bodyPr/>
        <a:lstStyle/>
        <a:p>
          <a:endParaRPr lang="en-US"/>
        </a:p>
      </dgm:t>
    </dgm:pt>
    <dgm:pt modelId="{A92DBFD3-44B7-4ED6-95CE-6D4EE14D8493}" type="pres">
      <dgm:prSet presAssocID="{53E9BB0D-B107-4C66-918E-28F430810A94}" presName="rootnode" presStyleCnt="0">
        <dgm:presLayoutVars>
          <dgm:chMax/>
          <dgm:chPref/>
          <dgm:dir/>
          <dgm:animLvl val="lvl"/>
        </dgm:presLayoutVars>
      </dgm:prSet>
      <dgm:spPr/>
    </dgm:pt>
    <dgm:pt modelId="{D50E7194-9A3B-4D63-9002-B9E3660C5818}" type="pres">
      <dgm:prSet presAssocID="{181F9A80-366F-418B-BDF3-D92920C5D20B}" presName="composite" presStyleCnt="0"/>
      <dgm:spPr/>
    </dgm:pt>
    <dgm:pt modelId="{FA6082C6-23D0-4026-AB64-0C1BC3A7FE31}" type="pres">
      <dgm:prSet presAssocID="{181F9A80-366F-418B-BDF3-D92920C5D20B}" presName="LShape" presStyleLbl="alignNode1" presStyleIdx="0" presStyleCnt="5"/>
      <dgm:spPr/>
    </dgm:pt>
    <dgm:pt modelId="{2C78F152-3805-4F36-9FD3-FB18600845EC}" type="pres">
      <dgm:prSet presAssocID="{181F9A80-366F-418B-BDF3-D92920C5D20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0594571-59C2-4F5D-B34C-A6BFAE573BED}" type="pres">
      <dgm:prSet presAssocID="{181F9A80-366F-418B-BDF3-D92920C5D20B}" presName="Triangle" presStyleLbl="alignNode1" presStyleIdx="1" presStyleCnt="5"/>
      <dgm:spPr/>
    </dgm:pt>
    <dgm:pt modelId="{5EA86A79-EA9D-4781-AF88-9A22A98BC3A9}" type="pres">
      <dgm:prSet presAssocID="{0720B905-EE25-41CD-B6E4-07383D82E8D6}" presName="sibTrans" presStyleCnt="0"/>
      <dgm:spPr/>
    </dgm:pt>
    <dgm:pt modelId="{F375143B-07EB-45B3-9DC4-E0CD9273C6D3}" type="pres">
      <dgm:prSet presAssocID="{0720B905-EE25-41CD-B6E4-07383D82E8D6}" presName="space" presStyleCnt="0"/>
      <dgm:spPr/>
    </dgm:pt>
    <dgm:pt modelId="{C1600A16-93F6-4305-935C-2B79019C6E70}" type="pres">
      <dgm:prSet presAssocID="{B7E59D12-D59D-4A1F-BA1F-8E43EF946FD8}" presName="composite" presStyleCnt="0"/>
      <dgm:spPr/>
    </dgm:pt>
    <dgm:pt modelId="{40B00A4A-C03E-4022-98C0-CF27493FD5DC}" type="pres">
      <dgm:prSet presAssocID="{B7E59D12-D59D-4A1F-BA1F-8E43EF946FD8}" presName="LShape" presStyleLbl="alignNode1" presStyleIdx="2" presStyleCnt="5"/>
      <dgm:spPr/>
    </dgm:pt>
    <dgm:pt modelId="{E78883BD-678F-4EF0-AC14-67A8B449B290}" type="pres">
      <dgm:prSet presAssocID="{B7E59D12-D59D-4A1F-BA1F-8E43EF946FD8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B7CE2DD9-260E-4E9C-BF37-D2F457D45308}" type="pres">
      <dgm:prSet presAssocID="{B7E59D12-D59D-4A1F-BA1F-8E43EF946FD8}" presName="Triangle" presStyleLbl="alignNode1" presStyleIdx="3" presStyleCnt="5"/>
      <dgm:spPr/>
    </dgm:pt>
    <dgm:pt modelId="{4F0932FC-893A-4A82-9EA3-D4E2113A72F2}" type="pres">
      <dgm:prSet presAssocID="{9EBB1361-DEC9-4642-BE41-FE40E4186FCB}" presName="sibTrans" presStyleCnt="0"/>
      <dgm:spPr/>
    </dgm:pt>
    <dgm:pt modelId="{8C814808-A6CC-44DC-8321-F93C7B7382A3}" type="pres">
      <dgm:prSet presAssocID="{9EBB1361-DEC9-4642-BE41-FE40E4186FCB}" presName="space" presStyleCnt="0"/>
      <dgm:spPr/>
    </dgm:pt>
    <dgm:pt modelId="{2B30407A-8674-4B49-BD73-69988C8958E1}" type="pres">
      <dgm:prSet presAssocID="{2532A2C5-0241-4BCA-86DE-AB47E12808D4}" presName="composite" presStyleCnt="0"/>
      <dgm:spPr/>
    </dgm:pt>
    <dgm:pt modelId="{5FD41954-076A-42C8-A1A5-045814CA78CC}" type="pres">
      <dgm:prSet presAssocID="{2532A2C5-0241-4BCA-86DE-AB47E12808D4}" presName="LShape" presStyleLbl="alignNode1" presStyleIdx="4" presStyleCnt="5"/>
      <dgm:spPr/>
    </dgm:pt>
    <dgm:pt modelId="{1DEE6857-8F66-4CDF-9A97-68020413F450}" type="pres">
      <dgm:prSet presAssocID="{2532A2C5-0241-4BCA-86DE-AB47E12808D4}" presName="ParentText" presStyleLbl="revTx" presStyleIdx="2" presStyleCnt="3" custScaleX="102292" custScaleY="88144" custLinFactNeighborX="239" custLinFactNeighborY="-3440">
        <dgm:presLayoutVars>
          <dgm:chMax val="0"/>
          <dgm:chPref val="0"/>
          <dgm:bulletEnabled val="1"/>
        </dgm:presLayoutVars>
      </dgm:prSet>
      <dgm:spPr/>
    </dgm:pt>
  </dgm:ptLst>
  <dgm:cxnLst>
    <dgm:cxn modelId="{2136CE00-22B7-4F01-A62A-8083B3DD95E3}" srcId="{53E9BB0D-B107-4C66-918E-28F430810A94}" destId="{181F9A80-366F-418B-BDF3-D92920C5D20B}" srcOrd="0" destOrd="0" parTransId="{598A94F8-3F61-4BF3-952C-BBD9D21D5358}" sibTransId="{0720B905-EE25-41CD-B6E4-07383D82E8D6}"/>
    <dgm:cxn modelId="{7FF7190A-AD9A-4CD3-8A69-56D2A6F208F9}" type="presOf" srcId="{31A0734B-415C-49E5-AE1E-CBFF6F1103C7}" destId="{1DEE6857-8F66-4CDF-9A97-68020413F450}" srcOrd="0" destOrd="2" presId="urn:microsoft.com/office/officeart/2009/3/layout/StepUpProcess"/>
    <dgm:cxn modelId="{C1BC8C0E-E136-4F11-90F2-829501E3B7C4}" srcId="{2532A2C5-0241-4BCA-86DE-AB47E12808D4}" destId="{31A0734B-415C-49E5-AE1E-CBFF6F1103C7}" srcOrd="1" destOrd="0" parTransId="{16010EB8-77CE-424C-A5A5-C9BA8FBBCF92}" sibTransId="{DDA21ECD-2D71-48A9-B788-5BCCB00FF1C6}"/>
    <dgm:cxn modelId="{F38B0B29-16CF-420D-94A0-BCC5BC57220C}" srcId="{53E9BB0D-B107-4C66-918E-28F430810A94}" destId="{B7E59D12-D59D-4A1F-BA1F-8E43EF946FD8}" srcOrd="1" destOrd="0" parTransId="{03B8C138-FAE2-4FD4-9819-3D95AEE9B6FA}" sibTransId="{9EBB1361-DEC9-4642-BE41-FE40E4186FCB}"/>
    <dgm:cxn modelId="{7CBDF060-BF61-486D-981B-3EE62D9DBD4F}" type="presOf" srcId="{26D1D895-820D-45E8-BCA7-3B561BA108B3}" destId="{1DEE6857-8F66-4CDF-9A97-68020413F450}" srcOrd="0" destOrd="3" presId="urn:microsoft.com/office/officeart/2009/3/layout/StepUpProcess"/>
    <dgm:cxn modelId="{8BA35A64-EAA9-410C-B7EC-D5E553A4D26A}" type="presOf" srcId="{B7E59D12-D59D-4A1F-BA1F-8E43EF946FD8}" destId="{E78883BD-678F-4EF0-AC14-67A8B449B290}" srcOrd="0" destOrd="0" presId="urn:microsoft.com/office/officeart/2009/3/layout/StepUpProcess"/>
    <dgm:cxn modelId="{645A994A-4C6E-49EA-95E3-BF1F17A2DE38}" srcId="{2532A2C5-0241-4BCA-86DE-AB47E12808D4}" destId="{26D1D895-820D-45E8-BCA7-3B561BA108B3}" srcOrd="2" destOrd="0" parTransId="{7C89AC97-90EE-4668-976D-F35319AF58F0}" sibTransId="{AD1D54C1-6868-4A9A-BD23-512993F03C73}"/>
    <dgm:cxn modelId="{0790EA4D-256B-484F-94EC-024427CC0EF9}" type="presOf" srcId="{930BDD5F-129A-48C4-89B3-6B19394A450D}" destId="{1DEE6857-8F66-4CDF-9A97-68020413F450}" srcOrd="0" destOrd="1" presId="urn:microsoft.com/office/officeart/2009/3/layout/StepUpProcess"/>
    <dgm:cxn modelId="{6BAF4151-BA44-4363-AC85-D7A84113FDDC}" srcId="{53E9BB0D-B107-4C66-918E-28F430810A94}" destId="{2532A2C5-0241-4BCA-86DE-AB47E12808D4}" srcOrd="2" destOrd="0" parTransId="{52E4C480-9EB2-4DFB-AB22-C878A9CB7236}" sibTransId="{7797A53D-B217-473D-9FBD-F7B8F23E3150}"/>
    <dgm:cxn modelId="{891CDC51-1273-489D-B7BB-72BB377E5195}" type="presOf" srcId="{2532A2C5-0241-4BCA-86DE-AB47E12808D4}" destId="{1DEE6857-8F66-4CDF-9A97-68020413F450}" srcOrd="0" destOrd="0" presId="urn:microsoft.com/office/officeart/2009/3/layout/StepUpProcess"/>
    <dgm:cxn modelId="{6FC4218A-21D3-4D3E-B0BF-30A3539B5664}" type="presOf" srcId="{181F9A80-366F-418B-BDF3-D92920C5D20B}" destId="{2C78F152-3805-4F36-9FD3-FB18600845EC}" srcOrd="0" destOrd="0" presId="urn:microsoft.com/office/officeart/2009/3/layout/StepUpProcess"/>
    <dgm:cxn modelId="{BBF59DEE-7D3F-437B-AB66-E873EE0AC506}" type="presOf" srcId="{53E9BB0D-B107-4C66-918E-28F430810A94}" destId="{A92DBFD3-44B7-4ED6-95CE-6D4EE14D8493}" srcOrd="0" destOrd="0" presId="urn:microsoft.com/office/officeart/2009/3/layout/StepUpProcess"/>
    <dgm:cxn modelId="{058EF3F0-1B20-4192-A829-2096D07B31C4}" srcId="{2532A2C5-0241-4BCA-86DE-AB47E12808D4}" destId="{930BDD5F-129A-48C4-89B3-6B19394A450D}" srcOrd="0" destOrd="0" parTransId="{3D4D2FB0-B78E-4105-B922-CBDD94D51E64}" sibTransId="{C05C76AE-4919-4403-A707-A4A4430B96A1}"/>
    <dgm:cxn modelId="{98523385-0718-4BB3-8482-9130C83527DB}" type="presParOf" srcId="{A92DBFD3-44B7-4ED6-95CE-6D4EE14D8493}" destId="{D50E7194-9A3B-4D63-9002-B9E3660C5818}" srcOrd="0" destOrd="0" presId="urn:microsoft.com/office/officeart/2009/3/layout/StepUpProcess"/>
    <dgm:cxn modelId="{D9BBFF67-7411-4293-B710-F2325ABFF461}" type="presParOf" srcId="{D50E7194-9A3B-4D63-9002-B9E3660C5818}" destId="{FA6082C6-23D0-4026-AB64-0C1BC3A7FE31}" srcOrd="0" destOrd="0" presId="urn:microsoft.com/office/officeart/2009/3/layout/StepUpProcess"/>
    <dgm:cxn modelId="{A34D913B-E17C-4F5D-8B66-026F71CAD32F}" type="presParOf" srcId="{D50E7194-9A3B-4D63-9002-B9E3660C5818}" destId="{2C78F152-3805-4F36-9FD3-FB18600845EC}" srcOrd="1" destOrd="0" presId="urn:microsoft.com/office/officeart/2009/3/layout/StepUpProcess"/>
    <dgm:cxn modelId="{8981F110-4FC4-47F7-9F2F-C7B81283D256}" type="presParOf" srcId="{D50E7194-9A3B-4D63-9002-B9E3660C5818}" destId="{00594571-59C2-4F5D-B34C-A6BFAE573BED}" srcOrd="2" destOrd="0" presId="urn:microsoft.com/office/officeart/2009/3/layout/StepUpProcess"/>
    <dgm:cxn modelId="{2B05B45A-C1DF-4DA0-86D3-D4C73C7E2169}" type="presParOf" srcId="{A92DBFD3-44B7-4ED6-95CE-6D4EE14D8493}" destId="{5EA86A79-EA9D-4781-AF88-9A22A98BC3A9}" srcOrd="1" destOrd="0" presId="urn:microsoft.com/office/officeart/2009/3/layout/StepUpProcess"/>
    <dgm:cxn modelId="{AD65ACFD-EA3B-452A-9E25-B1C9A95069DE}" type="presParOf" srcId="{5EA86A79-EA9D-4781-AF88-9A22A98BC3A9}" destId="{F375143B-07EB-45B3-9DC4-E0CD9273C6D3}" srcOrd="0" destOrd="0" presId="urn:microsoft.com/office/officeart/2009/3/layout/StepUpProcess"/>
    <dgm:cxn modelId="{58A1E29B-89F8-4644-BF83-F6886D107BF7}" type="presParOf" srcId="{A92DBFD3-44B7-4ED6-95CE-6D4EE14D8493}" destId="{C1600A16-93F6-4305-935C-2B79019C6E70}" srcOrd="2" destOrd="0" presId="urn:microsoft.com/office/officeart/2009/3/layout/StepUpProcess"/>
    <dgm:cxn modelId="{B1F64EB0-B640-4B88-8A11-FF1B72377A50}" type="presParOf" srcId="{C1600A16-93F6-4305-935C-2B79019C6E70}" destId="{40B00A4A-C03E-4022-98C0-CF27493FD5DC}" srcOrd="0" destOrd="0" presId="urn:microsoft.com/office/officeart/2009/3/layout/StepUpProcess"/>
    <dgm:cxn modelId="{D82ACCBE-D3BA-44B7-B8E3-4DF78795FE82}" type="presParOf" srcId="{C1600A16-93F6-4305-935C-2B79019C6E70}" destId="{E78883BD-678F-4EF0-AC14-67A8B449B290}" srcOrd="1" destOrd="0" presId="urn:microsoft.com/office/officeart/2009/3/layout/StepUpProcess"/>
    <dgm:cxn modelId="{0839164D-47A5-4576-BE44-A0479665E1EA}" type="presParOf" srcId="{C1600A16-93F6-4305-935C-2B79019C6E70}" destId="{B7CE2DD9-260E-4E9C-BF37-D2F457D45308}" srcOrd="2" destOrd="0" presId="urn:microsoft.com/office/officeart/2009/3/layout/StepUpProcess"/>
    <dgm:cxn modelId="{56C4487C-0521-4FD6-8797-9C4A9A16FFD9}" type="presParOf" srcId="{A92DBFD3-44B7-4ED6-95CE-6D4EE14D8493}" destId="{4F0932FC-893A-4A82-9EA3-D4E2113A72F2}" srcOrd="3" destOrd="0" presId="urn:microsoft.com/office/officeart/2009/3/layout/StepUpProcess"/>
    <dgm:cxn modelId="{825EA4A1-BE9F-49B2-9B12-AA9D91716DA8}" type="presParOf" srcId="{4F0932FC-893A-4A82-9EA3-D4E2113A72F2}" destId="{8C814808-A6CC-44DC-8321-F93C7B7382A3}" srcOrd="0" destOrd="0" presId="urn:microsoft.com/office/officeart/2009/3/layout/StepUpProcess"/>
    <dgm:cxn modelId="{F535C66F-C8D8-426A-AD5C-5CBF71A4CA21}" type="presParOf" srcId="{A92DBFD3-44B7-4ED6-95CE-6D4EE14D8493}" destId="{2B30407A-8674-4B49-BD73-69988C8958E1}" srcOrd="4" destOrd="0" presId="urn:microsoft.com/office/officeart/2009/3/layout/StepUpProcess"/>
    <dgm:cxn modelId="{577D6DE9-6C20-4176-981B-B15B85FA129D}" type="presParOf" srcId="{2B30407A-8674-4B49-BD73-69988C8958E1}" destId="{5FD41954-076A-42C8-A1A5-045814CA78CC}" srcOrd="0" destOrd="0" presId="urn:microsoft.com/office/officeart/2009/3/layout/StepUpProcess"/>
    <dgm:cxn modelId="{29E245F1-11D0-4F0D-99D9-BC354CD46728}" type="presParOf" srcId="{2B30407A-8674-4B49-BD73-69988C8958E1}" destId="{1DEE6857-8F66-4CDF-9A97-68020413F45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9038460-B397-4263-B774-FD007886A5C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F0A881-D234-4B4C-8EC2-4321C59C850B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NSIP is similar to IPF but Patients tend to be women &amp; younger in age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C876599-F6C7-417B-AE47-D2E310556B4B}" type="parTrans" cxnId="{04169DA9-6B5B-4D65-BE55-75B3028B48A4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253A8EBA-437F-4C72-8EC6-D585589D72B4}" type="sibTrans" cxnId="{04169DA9-6B5B-4D65-BE55-75B3028B48A4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FC82BF27-C584-4E40-BB11-89EE68691BAC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Etiology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C6E9F02-9F52-4E78-A2A6-009DD834F6D9}" type="parTrans" cxnId="{404018FA-3639-41E7-95FA-231B2C88310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BC86F498-7252-4BB9-A0AE-2889215EDFE0}" type="sibTrans" cxnId="{404018FA-3639-41E7-95FA-231B2C88310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CBDFD811-AF96-4501-A883-BDC56BE5F914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Idiopathic 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4F8C599D-C65B-4C6B-9671-52346D7DA2D3}" type="parTrans" cxnId="{13D8992F-8A21-4940-B891-17C8BF290053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57388E37-E396-47D6-8E71-19CA0320930E}" type="sibTrans" cxnId="{13D8992F-8A21-4940-B891-17C8BF290053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1C6F3493-7217-4A5D-9F13-B4F20DF8F053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Connective tissue disease ( Lung Disease may precede the appearance of CTD) 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06CECE01-08F6-4D95-8382-3C2BF7056071}" type="parTrans" cxnId="{4E42A74C-B5D5-4F23-A6A2-E5567CB0A3E7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E42DDC1E-F8AA-4FDD-B9FC-5129A28478AF}" type="sibTrans" cxnId="{4E42A74C-B5D5-4F23-A6A2-E5567CB0A3E7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77DBB031-86C7-4DDE-A1CD-2117737D4B5C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Drugs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42BC8E6B-EE0F-4A36-960E-C026EE0373F2}" type="parTrans" cxnId="{97701A9C-5AD2-4AB8-8E61-0404DAC2E7E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7B00E46A-348B-4FA6-9076-1BBA5FAC504F}" type="sibTrans" cxnId="{97701A9C-5AD2-4AB8-8E61-0404DAC2E7E1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0F4FBD4D-A2CA-4C1B-822A-FB0D83C11949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Chronic hypersensitivity pneumonitis 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8D4B6323-2355-4609-95F8-D5C8853E91DC}" type="parTrans" cxnId="{F898E690-5BA8-4AEB-A7E1-2CB98383B7B8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2D724FD9-117A-4DDA-92F7-D54A7ED1A554}" type="sibTrans" cxnId="{F898E690-5BA8-4AEB-A7E1-2CB98383B7B8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84376E50-C21B-41ED-B12A-A2B6DBDA34CF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000" dirty="0">
              <a:latin typeface="Arial Rounded MT Bold" panose="020F0704030504030204" pitchFamily="34" charset="0"/>
            </a:rPr>
            <a:t>HIV infection</a:t>
          </a:r>
          <a:endParaRPr lang="ar-IQ" sz="2000" dirty="0">
            <a:latin typeface="Arial Rounded MT Bold" panose="020F0704030504030204" pitchFamily="34" charset="0"/>
          </a:endParaRPr>
        </a:p>
      </dgm:t>
    </dgm:pt>
    <dgm:pt modelId="{0288E499-DACE-4EA3-89E4-24D621A86303}" type="parTrans" cxnId="{2138196C-6872-48F9-9BF2-3E1AC3F9F57F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7B9C5446-C3AC-4663-A677-D0A04430FFF0}" type="sibTrans" cxnId="{2138196C-6872-48F9-9BF2-3E1AC3F9F57F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B6B89AD2-495B-4A17-8BC8-4D3DEE070BBB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HRCT findings are less specific than with IPF (Lung biopsy may be required)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FEDE8CD5-7601-473B-BA4D-425C361A77A3}" type="parTrans" cxnId="{CC50763B-1880-4951-BBE1-1A910688B3C4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22E1C067-C272-4B81-A2CD-193C4FA85F36}" type="sibTrans" cxnId="{CC50763B-1880-4951-BBE1-1A910688B3C4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B9339649-FC91-4706-85C9-BB035830E340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The prognosis is significantly better than that of IPF (The 5-year mortality rate is less than 15% 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EEDB46C2-B498-4D2B-8C4C-B1E882C7A8A4}" type="parTrans" cxnId="{91F0DC22-268B-4333-B3BE-DF76516827D4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C7C971FB-9B80-45E5-9C6F-81943845CD70}" type="sibTrans" cxnId="{91F0DC22-268B-4333-B3BE-DF76516827D4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219F3038-75E8-4C5A-9694-02E321A70600}" type="pres">
      <dgm:prSet presAssocID="{D9038460-B397-4263-B774-FD007886A5CA}" presName="linear" presStyleCnt="0">
        <dgm:presLayoutVars>
          <dgm:animLvl val="lvl"/>
          <dgm:resizeHandles val="exact"/>
        </dgm:presLayoutVars>
      </dgm:prSet>
      <dgm:spPr/>
    </dgm:pt>
    <dgm:pt modelId="{1200A5C9-09DE-443A-9B72-FE8FCE62E0EF}" type="pres">
      <dgm:prSet presAssocID="{C9F0A881-D234-4B4C-8EC2-4321C59C850B}" presName="parentText" presStyleLbl="node1" presStyleIdx="0" presStyleCnt="4" custScaleY="100867" custLinFactY="229" custLinFactNeighborY="100000">
        <dgm:presLayoutVars>
          <dgm:chMax val="0"/>
          <dgm:bulletEnabled val="1"/>
        </dgm:presLayoutVars>
      </dgm:prSet>
      <dgm:spPr/>
    </dgm:pt>
    <dgm:pt modelId="{45766CCD-364A-4AED-9DDA-CD35B983F894}" type="pres">
      <dgm:prSet presAssocID="{253A8EBA-437F-4C72-8EC6-D585589D72B4}" presName="spacer" presStyleCnt="0"/>
      <dgm:spPr>
        <a:ln>
          <a:noFill/>
        </a:ln>
        <a:effectLst/>
        <a:sp3d prstMaterial="clear">
          <a:bevelT h="63500"/>
        </a:sp3d>
      </dgm:spPr>
    </dgm:pt>
    <dgm:pt modelId="{DF9AF0D0-58E4-49CC-B2B8-3D9791032CC4}" type="pres">
      <dgm:prSet presAssocID="{FC82BF27-C584-4E40-BB11-89EE68691BA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0073184-9B26-4478-A9E5-8F31DAADF897}" type="pres">
      <dgm:prSet presAssocID="{FC82BF27-C584-4E40-BB11-89EE68691BAC}" presName="childText" presStyleLbl="revTx" presStyleIdx="0" presStyleCnt="1">
        <dgm:presLayoutVars>
          <dgm:bulletEnabled val="1"/>
        </dgm:presLayoutVars>
      </dgm:prSet>
      <dgm:spPr/>
    </dgm:pt>
    <dgm:pt modelId="{11DEAE69-3FEF-4133-98C8-4D25DD095086}" type="pres">
      <dgm:prSet presAssocID="{B6B89AD2-495B-4A17-8BC8-4D3DEE070BB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666473-0DC1-4767-98B3-738825D53C16}" type="pres">
      <dgm:prSet presAssocID="{22E1C067-C272-4B81-A2CD-193C4FA85F36}" presName="spacer" presStyleCnt="0"/>
      <dgm:spPr>
        <a:ln>
          <a:noFill/>
        </a:ln>
        <a:effectLst/>
        <a:sp3d prstMaterial="clear">
          <a:bevelT h="63500"/>
        </a:sp3d>
      </dgm:spPr>
    </dgm:pt>
    <dgm:pt modelId="{7D99EE4C-0AA0-4250-82D5-39D73E50DE9C}" type="pres">
      <dgm:prSet presAssocID="{B9339649-FC91-4706-85C9-BB035830E34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EB8A611-C6D8-4388-8D82-96574582D4D7}" type="presOf" srcId="{1C6F3493-7217-4A5D-9F13-B4F20DF8F053}" destId="{A0073184-9B26-4478-A9E5-8F31DAADF897}" srcOrd="0" destOrd="1" presId="urn:microsoft.com/office/officeart/2005/8/layout/vList2"/>
    <dgm:cxn modelId="{91F0DC22-268B-4333-B3BE-DF76516827D4}" srcId="{D9038460-B397-4263-B774-FD007886A5CA}" destId="{B9339649-FC91-4706-85C9-BB035830E340}" srcOrd="3" destOrd="0" parTransId="{EEDB46C2-B498-4D2B-8C4C-B1E882C7A8A4}" sibTransId="{C7C971FB-9B80-45E5-9C6F-81943845CD70}"/>
    <dgm:cxn modelId="{13D8992F-8A21-4940-B891-17C8BF290053}" srcId="{FC82BF27-C584-4E40-BB11-89EE68691BAC}" destId="{CBDFD811-AF96-4501-A883-BDC56BE5F914}" srcOrd="0" destOrd="0" parTransId="{4F8C599D-C65B-4C6B-9671-52346D7DA2D3}" sibTransId="{57388E37-E396-47D6-8E71-19CA0320930E}"/>
    <dgm:cxn modelId="{64269633-581A-498E-8FCD-CD5AD89257E4}" type="presOf" srcId="{B9339649-FC91-4706-85C9-BB035830E340}" destId="{7D99EE4C-0AA0-4250-82D5-39D73E50DE9C}" srcOrd="0" destOrd="0" presId="urn:microsoft.com/office/officeart/2005/8/layout/vList2"/>
    <dgm:cxn modelId="{CC50763B-1880-4951-BBE1-1A910688B3C4}" srcId="{D9038460-B397-4263-B774-FD007886A5CA}" destId="{B6B89AD2-495B-4A17-8BC8-4D3DEE070BBB}" srcOrd="2" destOrd="0" parTransId="{FEDE8CD5-7601-473B-BA4D-425C361A77A3}" sibTransId="{22E1C067-C272-4B81-A2CD-193C4FA85F36}"/>
    <dgm:cxn modelId="{7575B45B-AF66-40F3-B068-366CEE4E5264}" type="presOf" srcId="{0F4FBD4D-A2CA-4C1B-822A-FB0D83C11949}" destId="{A0073184-9B26-4478-A9E5-8F31DAADF897}" srcOrd="0" destOrd="3" presId="urn:microsoft.com/office/officeart/2005/8/layout/vList2"/>
    <dgm:cxn modelId="{B259065F-CCC9-4E31-B80C-EAF272B8CDE8}" type="presOf" srcId="{C9F0A881-D234-4B4C-8EC2-4321C59C850B}" destId="{1200A5C9-09DE-443A-9B72-FE8FCE62E0EF}" srcOrd="0" destOrd="0" presId="urn:microsoft.com/office/officeart/2005/8/layout/vList2"/>
    <dgm:cxn modelId="{2138196C-6872-48F9-9BF2-3E1AC3F9F57F}" srcId="{FC82BF27-C584-4E40-BB11-89EE68691BAC}" destId="{84376E50-C21B-41ED-B12A-A2B6DBDA34CF}" srcOrd="4" destOrd="0" parTransId="{0288E499-DACE-4EA3-89E4-24D621A86303}" sibTransId="{7B9C5446-C3AC-4663-A677-D0A04430FFF0}"/>
    <dgm:cxn modelId="{4E42A74C-B5D5-4F23-A6A2-E5567CB0A3E7}" srcId="{FC82BF27-C584-4E40-BB11-89EE68691BAC}" destId="{1C6F3493-7217-4A5D-9F13-B4F20DF8F053}" srcOrd="1" destOrd="0" parTransId="{06CECE01-08F6-4D95-8382-3C2BF7056071}" sibTransId="{E42DDC1E-F8AA-4FDD-B9FC-5129A28478AF}"/>
    <dgm:cxn modelId="{28E6DF7C-E5A9-4E54-8151-8D5F5145EAA9}" type="presOf" srcId="{84376E50-C21B-41ED-B12A-A2B6DBDA34CF}" destId="{A0073184-9B26-4478-A9E5-8F31DAADF897}" srcOrd="0" destOrd="4" presId="urn:microsoft.com/office/officeart/2005/8/layout/vList2"/>
    <dgm:cxn modelId="{578BD886-288E-4831-9FE9-5A70DF22B6F9}" type="presOf" srcId="{B6B89AD2-495B-4A17-8BC8-4D3DEE070BBB}" destId="{11DEAE69-3FEF-4133-98C8-4D25DD095086}" srcOrd="0" destOrd="0" presId="urn:microsoft.com/office/officeart/2005/8/layout/vList2"/>
    <dgm:cxn modelId="{DDBDD68D-2016-4823-923F-6B6540A689EF}" type="presOf" srcId="{FC82BF27-C584-4E40-BB11-89EE68691BAC}" destId="{DF9AF0D0-58E4-49CC-B2B8-3D9791032CC4}" srcOrd="0" destOrd="0" presId="urn:microsoft.com/office/officeart/2005/8/layout/vList2"/>
    <dgm:cxn modelId="{F898E690-5BA8-4AEB-A7E1-2CB98383B7B8}" srcId="{FC82BF27-C584-4E40-BB11-89EE68691BAC}" destId="{0F4FBD4D-A2CA-4C1B-822A-FB0D83C11949}" srcOrd="3" destOrd="0" parTransId="{8D4B6323-2355-4609-95F8-D5C8853E91DC}" sibTransId="{2D724FD9-117A-4DDA-92F7-D54A7ED1A554}"/>
    <dgm:cxn modelId="{97701A9C-5AD2-4AB8-8E61-0404DAC2E7E1}" srcId="{FC82BF27-C584-4E40-BB11-89EE68691BAC}" destId="{77DBB031-86C7-4DDE-A1CD-2117737D4B5C}" srcOrd="2" destOrd="0" parTransId="{42BC8E6B-EE0F-4A36-960E-C026EE0373F2}" sibTransId="{7B00E46A-348B-4FA6-9076-1BBA5FAC504F}"/>
    <dgm:cxn modelId="{04169DA9-6B5B-4D65-BE55-75B3028B48A4}" srcId="{D9038460-B397-4263-B774-FD007886A5CA}" destId="{C9F0A881-D234-4B4C-8EC2-4321C59C850B}" srcOrd="0" destOrd="0" parTransId="{0C876599-F6C7-417B-AE47-D2E310556B4B}" sibTransId="{253A8EBA-437F-4C72-8EC6-D585589D72B4}"/>
    <dgm:cxn modelId="{F50B6FAD-4726-42AB-99BA-11D3D34F06A6}" type="presOf" srcId="{CBDFD811-AF96-4501-A883-BDC56BE5F914}" destId="{A0073184-9B26-4478-A9E5-8F31DAADF897}" srcOrd="0" destOrd="0" presId="urn:microsoft.com/office/officeart/2005/8/layout/vList2"/>
    <dgm:cxn modelId="{0F4FDDC2-51BD-4556-A217-77D0CCE54D93}" type="presOf" srcId="{77DBB031-86C7-4DDE-A1CD-2117737D4B5C}" destId="{A0073184-9B26-4478-A9E5-8F31DAADF897}" srcOrd="0" destOrd="2" presId="urn:microsoft.com/office/officeart/2005/8/layout/vList2"/>
    <dgm:cxn modelId="{E4EEBCF7-BC21-4B73-8ECD-32F99320E987}" type="presOf" srcId="{D9038460-B397-4263-B774-FD007886A5CA}" destId="{219F3038-75E8-4C5A-9694-02E321A70600}" srcOrd="0" destOrd="0" presId="urn:microsoft.com/office/officeart/2005/8/layout/vList2"/>
    <dgm:cxn modelId="{404018FA-3639-41E7-95FA-231B2C883101}" srcId="{D9038460-B397-4263-B774-FD007886A5CA}" destId="{FC82BF27-C584-4E40-BB11-89EE68691BAC}" srcOrd="1" destOrd="0" parTransId="{3C6E9F02-9F52-4E78-A2A6-009DD834F6D9}" sibTransId="{BC86F498-7252-4BB9-A0AE-2889215EDFE0}"/>
    <dgm:cxn modelId="{A87C2930-B024-43F6-8BA2-F544B4272534}" type="presParOf" srcId="{219F3038-75E8-4C5A-9694-02E321A70600}" destId="{1200A5C9-09DE-443A-9B72-FE8FCE62E0EF}" srcOrd="0" destOrd="0" presId="urn:microsoft.com/office/officeart/2005/8/layout/vList2"/>
    <dgm:cxn modelId="{DF0ED860-07F1-4803-9E66-657897798E82}" type="presParOf" srcId="{219F3038-75E8-4C5A-9694-02E321A70600}" destId="{45766CCD-364A-4AED-9DDA-CD35B983F894}" srcOrd="1" destOrd="0" presId="urn:microsoft.com/office/officeart/2005/8/layout/vList2"/>
    <dgm:cxn modelId="{E20E1A8C-957E-4C35-BD4E-20A9B702E648}" type="presParOf" srcId="{219F3038-75E8-4C5A-9694-02E321A70600}" destId="{DF9AF0D0-58E4-49CC-B2B8-3D9791032CC4}" srcOrd="2" destOrd="0" presId="urn:microsoft.com/office/officeart/2005/8/layout/vList2"/>
    <dgm:cxn modelId="{110CE0C1-070D-48AC-85F2-13D770BB0252}" type="presParOf" srcId="{219F3038-75E8-4C5A-9694-02E321A70600}" destId="{A0073184-9B26-4478-A9E5-8F31DAADF897}" srcOrd="3" destOrd="0" presId="urn:microsoft.com/office/officeart/2005/8/layout/vList2"/>
    <dgm:cxn modelId="{BD67A8CD-4C34-4530-AA71-5201CAB02479}" type="presParOf" srcId="{219F3038-75E8-4C5A-9694-02E321A70600}" destId="{11DEAE69-3FEF-4133-98C8-4D25DD095086}" srcOrd="4" destOrd="0" presId="urn:microsoft.com/office/officeart/2005/8/layout/vList2"/>
    <dgm:cxn modelId="{4BEDE0D4-43C8-4928-91D1-0D5F41D2EBF3}" type="presParOf" srcId="{219F3038-75E8-4C5A-9694-02E321A70600}" destId="{06666473-0DC1-4767-98B3-738825D53C16}" srcOrd="5" destOrd="0" presId="urn:microsoft.com/office/officeart/2005/8/layout/vList2"/>
    <dgm:cxn modelId="{25B8AD02-D360-44D4-9088-E95342FF3460}" type="presParOf" srcId="{219F3038-75E8-4C5A-9694-02E321A70600}" destId="{7D99EE4C-0AA0-4250-82D5-39D73E50DE9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AADBC9D-CAD2-4F40-8AAD-C970D9E33F77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50CD5BA-B2C2-40EB-A52D-631D40F2781A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Multisystem disorder of unknown aetiology (90% involve the lungs 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72649E4-821C-4BEE-9A78-620CFB237F33}" type="parTrans" cxnId="{1B0BC81D-ACE1-4521-91F1-168B71245F2F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34120D1F-C145-4135-8383-FFDE97C28772}" type="sibTrans" cxnId="{1B0BC81D-ACE1-4521-91F1-168B71245F2F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3CBA32F5-37F1-466C-838E-BCF2DD61A554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Characterised by the presence of non- caseating granulomas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20266EE-825B-46B7-8AD2-BC52E29346DE}" type="parTrans" cxnId="{4CF1687F-8EB6-45D7-AE5E-DF93CADFF6F6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8C76EDB1-2B4B-45D8-B43B-6015D1DB5459}" type="sibTrans" cxnId="{4CF1687F-8EB6-45D7-AE5E-DF93CADFF6F6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8FB3EE42-15EA-4A1E-8C61-DD3850247953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Lofgren's Syndrome (30%)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5485C69D-332E-4349-B56E-6FB59657DED4}" type="parTrans" cxnId="{C8D90D34-6744-401C-A82B-700E2E4700CC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7833CAEB-A3BA-42EC-9733-CC50B7952A98}" type="sibTrans" cxnId="{C8D90D34-6744-401C-A82B-700E2E4700CC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FD23F959-C986-47EA-A3CB-2AB662C70514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Erythema nodosum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7404DF22-48BD-41A1-93F4-1AA95E910199}" type="parTrans" cxnId="{911460CF-6963-425C-B3FF-FC09A9E6E8EB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FE1E8D2E-2021-4681-9F51-1CDDCBB6B90C}" type="sibTrans" cxnId="{911460CF-6963-425C-B3FF-FC09A9E6E8EB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5FE49034-BF42-4964-8798-9382CBC7F2E2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Peripheral arthropathy (Mostly Ankles)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63D379B4-E3FC-4F7E-91DA-4715F98E898C}" type="parTrans" cxnId="{71354CBC-BA92-484C-B38D-A9B0079AAC5E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6B9B391F-CBDF-4D90-A1C3-BB503F2F8358}" type="sibTrans" cxnId="{71354CBC-BA92-484C-B38D-A9B0079AAC5E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069E7153-6719-49E6-B680-E20A1406BAE4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Uveitis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CFB9450D-19E7-4A2F-B8E2-BF28E8D12616}" type="parTrans" cxnId="{95326E3A-7FD0-4DA2-B103-23CA87352459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EAF047AC-4A79-45E1-983B-C9EF2545F51A}" type="sibTrans" cxnId="{95326E3A-7FD0-4DA2-B103-23CA87352459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1694DE6A-4C75-4C80-995D-09C9869680D2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Bilateral hilar lymphadenopathy (BHL)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27767FB7-0CD6-4072-8F2A-876D5CB28FAB}" type="parTrans" cxnId="{0E4FE137-1882-4581-86DF-5A0CAD64AE52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366C2D2C-272B-4F1E-A3A2-9197D200CAAC}" type="sibTrans" cxnId="{0E4FE137-1882-4581-86DF-5A0CAD64AE52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72C80F14-A7B9-4B71-A6CE-170E80CF8447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Treatment with NSAIDs and rarely with short course of steroids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7D110B5-3EF9-4DBE-B56F-BFACF1A806B4}" type="parTrans" cxnId="{693B358C-CC16-4F6F-92B7-CEC06C7013CE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092C4DA9-E1D3-4DBE-88BF-253671CA6703}" type="sibTrans" cxnId="{693B358C-CC16-4F6F-92B7-CEC06C7013CE}">
      <dgm:prSet/>
      <dgm:spPr/>
      <dgm:t>
        <a:bodyPr/>
        <a:lstStyle/>
        <a:p>
          <a:endParaRPr lang="en-US" sz="2400">
            <a:latin typeface="Arial Rounded MT Bold" panose="020F0704030504030204" pitchFamily="34" charset="0"/>
          </a:endParaRPr>
        </a:p>
      </dgm:t>
    </dgm:pt>
    <dgm:pt modelId="{374B5A00-D133-496C-B123-C6484F966381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Acute illness often seen in young women and characterised by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3B946741-BEBA-4621-8588-EED0A84C2CA6}" type="parTrans" cxnId="{2605D4E6-32E5-4BF0-9509-7B0D4AC9E288}">
      <dgm:prSet/>
      <dgm:spPr/>
      <dgm:t>
        <a:bodyPr/>
        <a:lstStyle/>
        <a:p>
          <a:endParaRPr lang="en-US"/>
        </a:p>
      </dgm:t>
    </dgm:pt>
    <dgm:pt modelId="{64486A31-1D0C-48C3-AD0B-CF864583DA25}" type="sibTrans" cxnId="{2605D4E6-32E5-4BF0-9509-7B0D4AC9E288}">
      <dgm:prSet/>
      <dgm:spPr/>
      <dgm:t>
        <a:bodyPr/>
        <a:lstStyle/>
        <a:p>
          <a:endParaRPr lang="en-US"/>
        </a:p>
      </dgm:t>
    </dgm:pt>
    <dgm:pt modelId="{FE07FFCF-4EF3-412D-B334-EAC6D3E99426}" type="pres">
      <dgm:prSet presAssocID="{6AADBC9D-CAD2-4F40-8AAD-C970D9E33F77}" presName="linear" presStyleCnt="0">
        <dgm:presLayoutVars>
          <dgm:animLvl val="lvl"/>
          <dgm:resizeHandles val="exact"/>
        </dgm:presLayoutVars>
      </dgm:prSet>
      <dgm:spPr/>
    </dgm:pt>
    <dgm:pt modelId="{1A981434-2A21-4197-A219-22F9D7269F8E}" type="pres">
      <dgm:prSet presAssocID="{C50CD5BA-B2C2-40EB-A52D-631D40F2781A}" presName="parentText" presStyleLbl="node1" presStyleIdx="0" presStyleCnt="2" custScaleY="99575">
        <dgm:presLayoutVars>
          <dgm:chMax val="0"/>
          <dgm:bulletEnabled val="1"/>
        </dgm:presLayoutVars>
      </dgm:prSet>
      <dgm:spPr/>
    </dgm:pt>
    <dgm:pt modelId="{698E4D8D-74E1-4B2D-B569-09C9EC8E025C}" type="pres">
      <dgm:prSet presAssocID="{C50CD5BA-B2C2-40EB-A52D-631D40F2781A}" presName="childText" presStyleLbl="revTx" presStyleIdx="0" presStyleCnt="2" custScaleY="62843">
        <dgm:presLayoutVars>
          <dgm:bulletEnabled val="1"/>
        </dgm:presLayoutVars>
      </dgm:prSet>
      <dgm:spPr/>
    </dgm:pt>
    <dgm:pt modelId="{5C21FEE2-F7F6-4C2B-8E89-FA5E58455392}" type="pres">
      <dgm:prSet presAssocID="{8FB3EE42-15EA-4A1E-8C61-DD3850247953}" presName="parentText" presStyleLbl="node1" presStyleIdx="1" presStyleCnt="2" custScaleY="85555">
        <dgm:presLayoutVars>
          <dgm:chMax val="0"/>
          <dgm:bulletEnabled val="1"/>
        </dgm:presLayoutVars>
      </dgm:prSet>
      <dgm:spPr/>
    </dgm:pt>
    <dgm:pt modelId="{D871949E-AED8-4139-95D0-2BADD39F1BA5}" type="pres">
      <dgm:prSet presAssocID="{8FB3EE42-15EA-4A1E-8C61-DD385024795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434DF13-0EA2-4B87-BB17-A1DD12A52338}" type="presOf" srcId="{FD23F959-C986-47EA-A3CB-2AB662C70514}" destId="{D871949E-AED8-4139-95D0-2BADD39F1BA5}" srcOrd="0" destOrd="1" presId="urn:microsoft.com/office/officeart/2005/8/layout/vList2"/>
    <dgm:cxn modelId="{1B0BC81D-ACE1-4521-91F1-168B71245F2F}" srcId="{6AADBC9D-CAD2-4F40-8AAD-C970D9E33F77}" destId="{C50CD5BA-B2C2-40EB-A52D-631D40F2781A}" srcOrd="0" destOrd="0" parTransId="{D72649E4-821C-4BEE-9A78-620CFB237F33}" sibTransId="{34120D1F-C145-4135-8383-FFDE97C28772}"/>
    <dgm:cxn modelId="{D262751E-FD6D-4663-9AB2-21D7CC2B650F}" type="presOf" srcId="{72C80F14-A7B9-4B71-A6CE-170E80CF8447}" destId="{D871949E-AED8-4139-95D0-2BADD39F1BA5}" srcOrd="0" destOrd="5" presId="urn:microsoft.com/office/officeart/2005/8/layout/vList2"/>
    <dgm:cxn modelId="{C5B55C25-C1CE-47A8-A5FF-09BD471B1EDE}" type="presOf" srcId="{8FB3EE42-15EA-4A1E-8C61-DD3850247953}" destId="{5C21FEE2-F7F6-4C2B-8E89-FA5E58455392}" srcOrd="0" destOrd="0" presId="urn:microsoft.com/office/officeart/2005/8/layout/vList2"/>
    <dgm:cxn modelId="{C8D90D34-6744-401C-A82B-700E2E4700CC}" srcId="{6AADBC9D-CAD2-4F40-8AAD-C970D9E33F77}" destId="{8FB3EE42-15EA-4A1E-8C61-DD3850247953}" srcOrd="1" destOrd="0" parTransId="{5485C69D-332E-4349-B56E-6FB59657DED4}" sibTransId="{7833CAEB-A3BA-42EC-9733-CC50B7952A98}"/>
    <dgm:cxn modelId="{0E4FE137-1882-4581-86DF-5A0CAD64AE52}" srcId="{374B5A00-D133-496C-B123-C6484F966381}" destId="{1694DE6A-4C75-4C80-995D-09C9869680D2}" srcOrd="3" destOrd="0" parTransId="{27767FB7-0CD6-4072-8F2A-876D5CB28FAB}" sibTransId="{366C2D2C-272B-4F1E-A3A2-9197D200CAAC}"/>
    <dgm:cxn modelId="{95326E3A-7FD0-4DA2-B103-23CA87352459}" srcId="{374B5A00-D133-496C-B123-C6484F966381}" destId="{069E7153-6719-49E6-B680-E20A1406BAE4}" srcOrd="2" destOrd="0" parTransId="{CFB9450D-19E7-4A2F-B8E2-BF28E8D12616}" sibTransId="{EAF047AC-4A79-45E1-983B-C9EF2545F51A}"/>
    <dgm:cxn modelId="{F9B67E7B-2526-442E-A2FA-79FAE3FED57E}" type="presOf" srcId="{5FE49034-BF42-4964-8798-9382CBC7F2E2}" destId="{D871949E-AED8-4139-95D0-2BADD39F1BA5}" srcOrd="0" destOrd="2" presId="urn:microsoft.com/office/officeart/2005/8/layout/vList2"/>
    <dgm:cxn modelId="{4CF1687F-8EB6-45D7-AE5E-DF93CADFF6F6}" srcId="{C50CD5BA-B2C2-40EB-A52D-631D40F2781A}" destId="{3CBA32F5-37F1-466C-838E-BCF2DD61A554}" srcOrd="0" destOrd="0" parTransId="{720266EE-825B-46B7-8AD2-BC52E29346DE}" sibTransId="{8C76EDB1-2B4B-45D8-B43B-6015D1DB5459}"/>
    <dgm:cxn modelId="{7F15F681-C29B-4324-8C01-CF688C92E7F7}" type="presOf" srcId="{6AADBC9D-CAD2-4F40-8AAD-C970D9E33F77}" destId="{FE07FFCF-4EF3-412D-B334-EAC6D3E99426}" srcOrd="0" destOrd="0" presId="urn:microsoft.com/office/officeart/2005/8/layout/vList2"/>
    <dgm:cxn modelId="{693B358C-CC16-4F6F-92B7-CEC06C7013CE}" srcId="{8FB3EE42-15EA-4A1E-8C61-DD3850247953}" destId="{72C80F14-A7B9-4B71-A6CE-170E80CF8447}" srcOrd="1" destOrd="0" parTransId="{07D110B5-3EF9-4DBE-B56F-BFACF1A806B4}" sibTransId="{092C4DA9-E1D3-4DBE-88BF-253671CA6703}"/>
    <dgm:cxn modelId="{FF36DA9D-5392-452E-B76D-6E79B32714BB}" type="presOf" srcId="{069E7153-6719-49E6-B680-E20A1406BAE4}" destId="{D871949E-AED8-4139-95D0-2BADD39F1BA5}" srcOrd="0" destOrd="3" presId="urn:microsoft.com/office/officeart/2005/8/layout/vList2"/>
    <dgm:cxn modelId="{9C0812A9-5746-4C6F-820A-3F0CD94EBF0F}" type="presOf" srcId="{C50CD5BA-B2C2-40EB-A52D-631D40F2781A}" destId="{1A981434-2A21-4197-A219-22F9D7269F8E}" srcOrd="0" destOrd="0" presId="urn:microsoft.com/office/officeart/2005/8/layout/vList2"/>
    <dgm:cxn modelId="{71354CBC-BA92-484C-B38D-A9B0079AAC5E}" srcId="{374B5A00-D133-496C-B123-C6484F966381}" destId="{5FE49034-BF42-4964-8798-9382CBC7F2E2}" srcOrd="1" destOrd="0" parTransId="{63D379B4-E3FC-4F7E-91DA-4715F98E898C}" sibTransId="{6B9B391F-CBDF-4D90-A1C3-BB503F2F8358}"/>
    <dgm:cxn modelId="{911460CF-6963-425C-B3FF-FC09A9E6E8EB}" srcId="{374B5A00-D133-496C-B123-C6484F966381}" destId="{FD23F959-C986-47EA-A3CB-2AB662C70514}" srcOrd="0" destOrd="0" parTransId="{7404DF22-48BD-41A1-93F4-1AA95E910199}" sibTransId="{FE1E8D2E-2021-4681-9F51-1CDDCBB6B90C}"/>
    <dgm:cxn modelId="{4A9C65E6-4CBA-4748-9531-ED25E0322338}" type="presOf" srcId="{3CBA32F5-37F1-466C-838E-BCF2DD61A554}" destId="{698E4D8D-74E1-4B2D-B569-09C9EC8E025C}" srcOrd="0" destOrd="0" presId="urn:microsoft.com/office/officeart/2005/8/layout/vList2"/>
    <dgm:cxn modelId="{2605D4E6-32E5-4BF0-9509-7B0D4AC9E288}" srcId="{8FB3EE42-15EA-4A1E-8C61-DD3850247953}" destId="{374B5A00-D133-496C-B123-C6484F966381}" srcOrd="0" destOrd="0" parTransId="{3B946741-BEBA-4621-8588-EED0A84C2CA6}" sibTransId="{64486A31-1D0C-48C3-AD0B-CF864583DA25}"/>
    <dgm:cxn modelId="{C2F461E8-D88F-4E9D-BFA2-78C8EC1A87C3}" type="presOf" srcId="{1694DE6A-4C75-4C80-995D-09C9869680D2}" destId="{D871949E-AED8-4139-95D0-2BADD39F1BA5}" srcOrd="0" destOrd="4" presId="urn:microsoft.com/office/officeart/2005/8/layout/vList2"/>
    <dgm:cxn modelId="{799C75EC-CD44-4D3B-8460-F8FE359177FA}" type="presOf" srcId="{374B5A00-D133-496C-B123-C6484F966381}" destId="{D871949E-AED8-4139-95D0-2BADD39F1BA5}" srcOrd="0" destOrd="0" presId="urn:microsoft.com/office/officeart/2005/8/layout/vList2"/>
    <dgm:cxn modelId="{FA992D47-8C00-4024-9756-A389E68CFB9C}" type="presParOf" srcId="{FE07FFCF-4EF3-412D-B334-EAC6D3E99426}" destId="{1A981434-2A21-4197-A219-22F9D7269F8E}" srcOrd="0" destOrd="0" presId="urn:microsoft.com/office/officeart/2005/8/layout/vList2"/>
    <dgm:cxn modelId="{912E031B-8E30-4A1E-9DE1-21A16C67C571}" type="presParOf" srcId="{FE07FFCF-4EF3-412D-B334-EAC6D3E99426}" destId="{698E4D8D-74E1-4B2D-B569-09C9EC8E025C}" srcOrd="1" destOrd="0" presId="urn:microsoft.com/office/officeart/2005/8/layout/vList2"/>
    <dgm:cxn modelId="{0E162FAE-B404-4FD5-BB40-9464AC4D23D5}" type="presParOf" srcId="{FE07FFCF-4EF3-412D-B334-EAC6D3E99426}" destId="{5C21FEE2-F7F6-4C2B-8E89-FA5E58455392}" srcOrd="2" destOrd="0" presId="urn:microsoft.com/office/officeart/2005/8/layout/vList2"/>
    <dgm:cxn modelId="{E176B684-E3ED-4825-B37C-C311A6A588AD}" type="presParOf" srcId="{FE07FFCF-4EF3-412D-B334-EAC6D3E99426}" destId="{D871949E-AED8-4139-95D0-2BADD39F1B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8E6414-FED5-4E6A-90A6-C9F0D626051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C5C825-C4BC-4B3B-A0D9-B577E676C89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Clinical Presentation</a:t>
          </a:r>
          <a:endParaRPr lang="ar-IQ" dirty="0">
            <a:latin typeface="Arial Rounded MT Bold" panose="020F0704030504030204" pitchFamily="34" charset="0"/>
          </a:endParaRPr>
        </a:p>
      </dgm:t>
    </dgm:pt>
    <dgm:pt modelId="{28DC3C8B-57C3-43A8-99A9-57FEB18C3F69}" type="parTrans" cxnId="{A4145D67-1D0A-47A4-ADE2-DFAA2D0D561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560BC85-534E-4011-861B-A03D07D5D715}" type="sibTrans" cxnId="{A4145D67-1D0A-47A4-ADE2-DFAA2D0D561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B1955CF-0491-41C7-9CF2-E8D47145E221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Cough: Dry, persistent and distressing</a:t>
          </a:r>
          <a:endParaRPr lang="ar-IQ">
            <a:latin typeface="Arial Rounded MT Bold" panose="020F0704030504030204" pitchFamily="34" charset="0"/>
          </a:endParaRPr>
        </a:p>
      </dgm:t>
    </dgm:pt>
    <dgm:pt modelId="{9EB9988C-D621-4A96-A9CE-E82F41C038A0}" type="parTrans" cxnId="{59CB59E8-6A11-4632-8492-5F0C4860F1C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6117403-2655-4AC0-8CE8-015B0EBC42AE}" type="sibTrans" cxnId="{59CB59E8-6A11-4632-8492-5F0C4860F1C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DAD5538-F9C6-4519-B6C2-17C9980511C0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Breathlessness: insidious onset &amp; slowly progressive</a:t>
          </a:r>
          <a:endParaRPr lang="ar-IQ">
            <a:latin typeface="Arial Rounded MT Bold" panose="020F0704030504030204" pitchFamily="34" charset="0"/>
          </a:endParaRPr>
        </a:p>
      </dgm:t>
    </dgm:pt>
    <dgm:pt modelId="{86555C20-9689-4F0F-BE59-4F4CDE8C5912}" type="parTrans" cxnId="{E70FB064-0E1D-4E09-8096-272C12A2633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8472C26-7199-49B0-A690-97E52F31263D}" type="sibTrans" cxnId="{E70FB064-0E1D-4E09-8096-272C12A26333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972924C-560B-4DB2-BBD3-4B5976731C6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Examination</a:t>
          </a:r>
          <a:endParaRPr lang="ar-IQ" dirty="0">
            <a:latin typeface="Arial Rounded MT Bold" panose="020F0704030504030204" pitchFamily="34" charset="0"/>
          </a:endParaRPr>
        </a:p>
      </dgm:t>
    </dgm:pt>
    <dgm:pt modelId="{713E126F-B3A6-4960-A5B8-723D0F380BD1}" type="parTrans" cxnId="{4AED9C2F-F9E0-4582-A3E7-3677FC556D4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A7137BE-E041-4815-BFE3-C86771461740}" type="sibTrans" cxnId="{4AED9C2F-F9E0-4582-A3E7-3677FC556D4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EB1D541-DC1F-41DE-A4CC-F103C920B22B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Crackles: bilateral and basal</a:t>
          </a:r>
          <a:endParaRPr lang="ar-IQ">
            <a:latin typeface="Arial Rounded MT Bold" panose="020F0704030504030204" pitchFamily="34" charset="0"/>
          </a:endParaRPr>
        </a:p>
      </dgm:t>
    </dgm:pt>
    <dgm:pt modelId="{080A0F53-D2C8-470A-B51C-C33FBE3851A2}" type="parTrans" cxnId="{65C57BBF-259F-472E-A799-6EF58EF1995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3692EE7-471B-4147-91D8-A8D8E25C0CA1}" type="sibTrans" cxnId="{65C57BBF-259F-472E-A799-6EF58EF1995A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61F5A6E5-530C-48D6-B305-3432EFDED7F7}">
      <dgm:prSet/>
      <dgm:spPr/>
      <dgm:t>
        <a:bodyPr/>
        <a:lstStyle/>
        <a:p>
          <a:pPr rtl="0"/>
          <a:r>
            <a:rPr lang="en-US">
              <a:latin typeface="Arial Rounded MT Bold" panose="020F0704030504030204" pitchFamily="34" charset="0"/>
            </a:rPr>
            <a:t>Clubbing</a:t>
          </a:r>
          <a:endParaRPr lang="ar-IQ">
            <a:latin typeface="Arial Rounded MT Bold" panose="020F0704030504030204" pitchFamily="34" charset="0"/>
          </a:endParaRPr>
        </a:p>
      </dgm:t>
    </dgm:pt>
    <dgm:pt modelId="{5D19BF8E-DDA1-491C-A1F3-E5F29A36EEEF}" type="parTrans" cxnId="{97AB0B76-FFE1-4AC1-9E51-1F0A1D4B7689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A78D86D-FEFD-4260-A7E0-EA61FDC316C3}" type="sibTrans" cxnId="{97AB0B76-FFE1-4AC1-9E51-1F0A1D4B7689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178E771-FB97-4896-8D75-2B83EC803858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Central cyanosis and signs of right heart failure (Advanced)</a:t>
          </a:r>
          <a:endParaRPr lang="ar-IQ" dirty="0">
            <a:latin typeface="Arial Rounded MT Bold" panose="020F0704030504030204" pitchFamily="34" charset="0"/>
          </a:endParaRPr>
        </a:p>
      </dgm:t>
    </dgm:pt>
    <dgm:pt modelId="{9BD1447B-F601-42D8-AD49-7E05D5264789}" type="parTrans" cxnId="{60D94392-58BF-427B-A76D-EC9DC564D380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8FB302C-3721-42CF-9A08-46EBF69C1252}" type="sibTrans" cxnId="{60D94392-58BF-427B-A76D-EC9DC564D380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3EEE8A5E-A4A5-4944-802D-ABB252A1788E}" type="pres">
      <dgm:prSet presAssocID="{AB8E6414-FED5-4E6A-90A6-C9F0D6260516}" presName="linear" presStyleCnt="0">
        <dgm:presLayoutVars>
          <dgm:dir/>
          <dgm:animLvl val="lvl"/>
          <dgm:resizeHandles val="exact"/>
        </dgm:presLayoutVars>
      </dgm:prSet>
      <dgm:spPr/>
    </dgm:pt>
    <dgm:pt modelId="{B5E66DB4-DD91-4333-B4E1-F6F72DAD9E43}" type="pres">
      <dgm:prSet presAssocID="{85C5C825-C4BC-4B3B-A0D9-B577E676C89F}" presName="parentLin" presStyleCnt="0"/>
      <dgm:spPr/>
    </dgm:pt>
    <dgm:pt modelId="{CC8BD078-11A4-4EF4-BF83-0D6EE190DF16}" type="pres">
      <dgm:prSet presAssocID="{85C5C825-C4BC-4B3B-A0D9-B577E676C89F}" presName="parentLeftMargin" presStyleLbl="node1" presStyleIdx="0" presStyleCnt="2"/>
      <dgm:spPr/>
    </dgm:pt>
    <dgm:pt modelId="{D0F5D5CA-6CB0-4E94-B31F-E58A636A0A42}" type="pres">
      <dgm:prSet presAssocID="{85C5C825-C4BC-4B3B-A0D9-B577E676C89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5C2EC4-CCA4-4818-8DCE-848733C5E410}" type="pres">
      <dgm:prSet presAssocID="{85C5C825-C4BC-4B3B-A0D9-B577E676C89F}" presName="negativeSpace" presStyleCnt="0"/>
      <dgm:spPr/>
    </dgm:pt>
    <dgm:pt modelId="{716B8A03-C972-43AE-9AF1-9529F4B14C08}" type="pres">
      <dgm:prSet presAssocID="{85C5C825-C4BC-4B3B-A0D9-B577E676C89F}" presName="childText" presStyleLbl="conFgAcc1" presStyleIdx="0" presStyleCnt="2">
        <dgm:presLayoutVars>
          <dgm:bulletEnabled val="1"/>
        </dgm:presLayoutVars>
      </dgm:prSet>
      <dgm:spPr/>
    </dgm:pt>
    <dgm:pt modelId="{0594160C-245E-471B-AD41-56A807A326C2}" type="pres">
      <dgm:prSet presAssocID="{D560BC85-534E-4011-861B-A03D07D5D715}" presName="spaceBetweenRectangles" presStyleCnt="0"/>
      <dgm:spPr/>
    </dgm:pt>
    <dgm:pt modelId="{81C6882B-DCEF-451B-96A5-7938E2BBF62A}" type="pres">
      <dgm:prSet presAssocID="{F972924C-560B-4DB2-BBD3-4B5976731C6F}" presName="parentLin" presStyleCnt="0"/>
      <dgm:spPr/>
    </dgm:pt>
    <dgm:pt modelId="{340552E9-3B40-4E1E-9769-8CAF3CDEE062}" type="pres">
      <dgm:prSet presAssocID="{F972924C-560B-4DB2-BBD3-4B5976731C6F}" presName="parentLeftMargin" presStyleLbl="node1" presStyleIdx="0" presStyleCnt="2"/>
      <dgm:spPr/>
    </dgm:pt>
    <dgm:pt modelId="{FA7E703E-3AB8-4259-B627-B4FB7D26674C}" type="pres">
      <dgm:prSet presAssocID="{F972924C-560B-4DB2-BBD3-4B5976731C6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A30C171-587C-45D3-A68C-3FEDF5EFA52C}" type="pres">
      <dgm:prSet presAssocID="{F972924C-560B-4DB2-BBD3-4B5976731C6F}" presName="negativeSpace" presStyleCnt="0"/>
      <dgm:spPr/>
    </dgm:pt>
    <dgm:pt modelId="{CD913CA9-FA76-4075-9A64-315B89D2A5B3}" type="pres">
      <dgm:prSet presAssocID="{F972924C-560B-4DB2-BBD3-4B5976731C6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403160F-283D-4B25-9B9D-2B97F8B63AF5}" type="presOf" srcId="{61F5A6E5-530C-48D6-B305-3432EFDED7F7}" destId="{CD913CA9-FA76-4075-9A64-315B89D2A5B3}" srcOrd="0" destOrd="1" presId="urn:microsoft.com/office/officeart/2005/8/layout/list1"/>
    <dgm:cxn modelId="{78096510-BE3A-4483-9A84-968F430BB4DC}" type="presOf" srcId="{85C5C825-C4BC-4B3B-A0D9-B577E676C89F}" destId="{D0F5D5CA-6CB0-4E94-B31F-E58A636A0A42}" srcOrd="1" destOrd="0" presId="urn:microsoft.com/office/officeart/2005/8/layout/list1"/>
    <dgm:cxn modelId="{101A6A11-DE98-499F-ADC0-CEE0E5FDEBF5}" type="presOf" srcId="{B178E771-FB97-4896-8D75-2B83EC803858}" destId="{CD913CA9-FA76-4075-9A64-315B89D2A5B3}" srcOrd="0" destOrd="2" presId="urn:microsoft.com/office/officeart/2005/8/layout/list1"/>
    <dgm:cxn modelId="{CC4AD118-1F67-4738-BB0E-BF6C10700C27}" type="presOf" srcId="{85C5C825-C4BC-4B3B-A0D9-B577E676C89F}" destId="{CC8BD078-11A4-4EF4-BF83-0D6EE190DF16}" srcOrd="0" destOrd="0" presId="urn:microsoft.com/office/officeart/2005/8/layout/list1"/>
    <dgm:cxn modelId="{4AED9C2F-F9E0-4582-A3E7-3677FC556D4A}" srcId="{AB8E6414-FED5-4E6A-90A6-C9F0D6260516}" destId="{F972924C-560B-4DB2-BBD3-4B5976731C6F}" srcOrd="1" destOrd="0" parTransId="{713E126F-B3A6-4960-A5B8-723D0F380BD1}" sibTransId="{1A7137BE-E041-4815-BFE3-C86771461740}"/>
    <dgm:cxn modelId="{B80AE034-1543-4C1C-A4D8-DD8F115BE3D1}" type="presOf" srcId="{BDAD5538-F9C6-4519-B6C2-17C9980511C0}" destId="{716B8A03-C972-43AE-9AF1-9529F4B14C08}" srcOrd="0" destOrd="1" presId="urn:microsoft.com/office/officeart/2005/8/layout/list1"/>
    <dgm:cxn modelId="{878D3541-97E7-4FB1-84BB-6CB0E0FED255}" type="presOf" srcId="{F972924C-560B-4DB2-BBD3-4B5976731C6F}" destId="{FA7E703E-3AB8-4259-B627-B4FB7D26674C}" srcOrd="1" destOrd="0" presId="urn:microsoft.com/office/officeart/2005/8/layout/list1"/>
    <dgm:cxn modelId="{E70FB064-0E1D-4E09-8096-272C12A26333}" srcId="{85C5C825-C4BC-4B3B-A0D9-B577E676C89F}" destId="{BDAD5538-F9C6-4519-B6C2-17C9980511C0}" srcOrd="1" destOrd="0" parTransId="{86555C20-9689-4F0F-BE59-4F4CDE8C5912}" sibTransId="{E8472C26-7199-49B0-A690-97E52F31263D}"/>
    <dgm:cxn modelId="{A4145D67-1D0A-47A4-ADE2-DFAA2D0D5614}" srcId="{AB8E6414-FED5-4E6A-90A6-C9F0D6260516}" destId="{85C5C825-C4BC-4B3B-A0D9-B577E676C89F}" srcOrd="0" destOrd="0" parTransId="{28DC3C8B-57C3-43A8-99A9-57FEB18C3F69}" sibTransId="{D560BC85-534E-4011-861B-A03D07D5D715}"/>
    <dgm:cxn modelId="{97AB0B76-FFE1-4AC1-9E51-1F0A1D4B7689}" srcId="{F972924C-560B-4DB2-BBD3-4B5976731C6F}" destId="{61F5A6E5-530C-48D6-B305-3432EFDED7F7}" srcOrd="1" destOrd="0" parTransId="{5D19BF8E-DDA1-491C-A1F3-E5F29A36EEEF}" sibTransId="{9A78D86D-FEFD-4260-A7E0-EA61FDC316C3}"/>
    <dgm:cxn modelId="{60D94392-58BF-427B-A76D-EC9DC564D380}" srcId="{F972924C-560B-4DB2-BBD3-4B5976731C6F}" destId="{B178E771-FB97-4896-8D75-2B83EC803858}" srcOrd="2" destOrd="0" parTransId="{9BD1447B-F601-42D8-AD49-7E05D5264789}" sibTransId="{98FB302C-3721-42CF-9A08-46EBF69C1252}"/>
    <dgm:cxn modelId="{7D7162A5-2B5F-426D-A0E8-BF6529DBD2D1}" type="presOf" srcId="{DEB1D541-DC1F-41DE-A4CC-F103C920B22B}" destId="{CD913CA9-FA76-4075-9A64-315B89D2A5B3}" srcOrd="0" destOrd="0" presId="urn:microsoft.com/office/officeart/2005/8/layout/list1"/>
    <dgm:cxn modelId="{D09091BC-34CB-4002-9B57-3BBC934EBC17}" type="presOf" srcId="{F972924C-560B-4DB2-BBD3-4B5976731C6F}" destId="{340552E9-3B40-4E1E-9769-8CAF3CDEE062}" srcOrd="0" destOrd="0" presId="urn:microsoft.com/office/officeart/2005/8/layout/list1"/>
    <dgm:cxn modelId="{65C57BBF-259F-472E-A799-6EF58EF1995A}" srcId="{F972924C-560B-4DB2-BBD3-4B5976731C6F}" destId="{DEB1D541-DC1F-41DE-A4CC-F103C920B22B}" srcOrd="0" destOrd="0" parTransId="{080A0F53-D2C8-470A-B51C-C33FBE3851A2}" sibTransId="{D3692EE7-471B-4147-91D8-A8D8E25C0CA1}"/>
    <dgm:cxn modelId="{00A246C2-6983-4569-885B-47968ADFE108}" type="presOf" srcId="{1B1955CF-0491-41C7-9CF2-E8D47145E221}" destId="{716B8A03-C972-43AE-9AF1-9529F4B14C08}" srcOrd="0" destOrd="0" presId="urn:microsoft.com/office/officeart/2005/8/layout/list1"/>
    <dgm:cxn modelId="{59CB59E8-6A11-4632-8492-5F0C4860F1C6}" srcId="{85C5C825-C4BC-4B3B-A0D9-B577E676C89F}" destId="{1B1955CF-0491-41C7-9CF2-E8D47145E221}" srcOrd="0" destOrd="0" parTransId="{9EB9988C-D621-4A96-A9CE-E82F41C038A0}" sibTransId="{16117403-2655-4AC0-8CE8-015B0EBC42AE}"/>
    <dgm:cxn modelId="{A3E033EE-062C-40F4-9234-E23E46141CEC}" type="presOf" srcId="{AB8E6414-FED5-4E6A-90A6-C9F0D6260516}" destId="{3EEE8A5E-A4A5-4944-802D-ABB252A1788E}" srcOrd="0" destOrd="0" presId="urn:microsoft.com/office/officeart/2005/8/layout/list1"/>
    <dgm:cxn modelId="{DE98AD23-6703-47C5-AFB2-8242FA3B241E}" type="presParOf" srcId="{3EEE8A5E-A4A5-4944-802D-ABB252A1788E}" destId="{B5E66DB4-DD91-4333-B4E1-F6F72DAD9E43}" srcOrd="0" destOrd="0" presId="urn:microsoft.com/office/officeart/2005/8/layout/list1"/>
    <dgm:cxn modelId="{37BA4B38-C73F-430C-9532-A34CB0E8AB6C}" type="presParOf" srcId="{B5E66DB4-DD91-4333-B4E1-F6F72DAD9E43}" destId="{CC8BD078-11A4-4EF4-BF83-0D6EE190DF16}" srcOrd="0" destOrd="0" presId="urn:microsoft.com/office/officeart/2005/8/layout/list1"/>
    <dgm:cxn modelId="{C053E47D-36DB-4DF0-9C3F-55A1631BF9BF}" type="presParOf" srcId="{B5E66DB4-DD91-4333-B4E1-F6F72DAD9E43}" destId="{D0F5D5CA-6CB0-4E94-B31F-E58A636A0A42}" srcOrd="1" destOrd="0" presId="urn:microsoft.com/office/officeart/2005/8/layout/list1"/>
    <dgm:cxn modelId="{3FA75FA9-A0BC-4824-9A34-7253F71A0C32}" type="presParOf" srcId="{3EEE8A5E-A4A5-4944-802D-ABB252A1788E}" destId="{8A5C2EC4-CCA4-4818-8DCE-848733C5E410}" srcOrd="1" destOrd="0" presId="urn:microsoft.com/office/officeart/2005/8/layout/list1"/>
    <dgm:cxn modelId="{C9F3AE75-5550-4B99-88A3-67AAECCB5D6C}" type="presParOf" srcId="{3EEE8A5E-A4A5-4944-802D-ABB252A1788E}" destId="{716B8A03-C972-43AE-9AF1-9529F4B14C08}" srcOrd="2" destOrd="0" presId="urn:microsoft.com/office/officeart/2005/8/layout/list1"/>
    <dgm:cxn modelId="{F687CBC7-33C5-447F-83FD-B5A78D6E2581}" type="presParOf" srcId="{3EEE8A5E-A4A5-4944-802D-ABB252A1788E}" destId="{0594160C-245E-471B-AD41-56A807A326C2}" srcOrd="3" destOrd="0" presId="urn:microsoft.com/office/officeart/2005/8/layout/list1"/>
    <dgm:cxn modelId="{F811F3F1-75D2-4C26-8C79-D645D8233E71}" type="presParOf" srcId="{3EEE8A5E-A4A5-4944-802D-ABB252A1788E}" destId="{81C6882B-DCEF-451B-96A5-7938E2BBF62A}" srcOrd="4" destOrd="0" presId="urn:microsoft.com/office/officeart/2005/8/layout/list1"/>
    <dgm:cxn modelId="{34FEACC9-FFDA-49CD-A88C-4BB71ED7277F}" type="presParOf" srcId="{81C6882B-DCEF-451B-96A5-7938E2BBF62A}" destId="{340552E9-3B40-4E1E-9769-8CAF3CDEE062}" srcOrd="0" destOrd="0" presId="urn:microsoft.com/office/officeart/2005/8/layout/list1"/>
    <dgm:cxn modelId="{64EC186D-3478-4B3B-A36E-CDC3CCE068B2}" type="presParOf" srcId="{81C6882B-DCEF-451B-96A5-7938E2BBF62A}" destId="{FA7E703E-3AB8-4259-B627-B4FB7D26674C}" srcOrd="1" destOrd="0" presId="urn:microsoft.com/office/officeart/2005/8/layout/list1"/>
    <dgm:cxn modelId="{E370335D-3D24-451D-9938-2A970B748B32}" type="presParOf" srcId="{3EEE8A5E-A4A5-4944-802D-ABB252A1788E}" destId="{0A30C171-587C-45D3-A68C-3FEDF5EFA52C}" srcOrd="5" destOrd="0" presId="urn:microsoft.com/office/officeart/2005/8/layout/list1"/>
    <dgm:cxn modelId="{712CE480-10E2-4214-9A78-94A125230F1A}" type="presParOf" srcId="{3EEE8A5E-A4A5-4944-802D-ABB252A1788E}" destId="{CD913CA9-FA76-4075-9A64-315B89D2A5B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F034C-4ED6-40B3-ACAF-B3726FE38A0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2E88C-F723-429B-9048-D9BA342A31DA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Chest X-ray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AB2E3546-801E-4310-B355-628D1EFA6C75}" type="parTrans" cxnId="{C34CDF68-DCF2-4D4C-9574-940F6F03FAA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04C9C96-2C5E-4C81-AC82-8CE66603F588}" type="sibTrans" cxnId="{C34CDF68-DCF2-4D4C-9574-940F6F03FAA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B2CD2AB-9B40-45ED-A4DC-0E8512D7B6DD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High-resolution computed tomography (HRCT)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4BB9AA3-66FF-4CDE-A0E0-1FADE8FD8A6A}" type="parTrans" cxnId="{87F869B3-BDC7-4B08-A259-1CBFC9B5EACE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FAF9C6B-B1B9-45F9-9F71-6A561C10B6CC}" type="sibTrans" cxnId="{87F869B3-BDC7-4B08-A259-1CBFC9B5EACE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130C195-B752-41E3-B746-208BE0CDE8ED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Ground glass changes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6BB54BC3-D29E-4DD6-BCC3-FFE5AD653617}" type="parTrans" cxnId="{C6544055-20C3-4904-87C1-B90ED5F6C160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B358B6F-1140-475A-96D6-5719FDB22B51}" type="sibTrans" cxnId="{C6544055-20C3-4904-87C1-B90ED5F6C160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621A0895-DD97-4838-A1BC-FDB877B24340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Reticulonodular shadowing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800487D4-B608-4284-8552-F24182E6E540}" type="parTrans" cxnId="{A5B4744D-B2A5-4146-A9EA-462BC290B20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C5BF182-E4E6-4541-984D-59ACC488CBC0}" type="sibTrans" cxnId="{A5B4744D-B2A5-4146-A9EA-462BC290B20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C824198-2455-4E5B-B655-A4A8677C827D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Honeycomb cysts and traction bronchiectasis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A1BCE212-1C14-4E65-B20A-51291B77C689}" type="parTrans" cxnId="{E11356E8-A133-40BB-985B-A16FA054982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15F40DD-D397-4EFD-AEB4-5F1A4FFF40C7}" type="sibTrans" cxnId="{E11356E8-A133-40BB-985B-A16FA0549824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AEF4634-2AF1-4E99-80DE-F386961CEA5A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Small lung volumes with reticulonodular shadowing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D8CD04D8-7873-4A3F-A8F6-FDE8CE163D36}" type="parTrans" cxnId="{9461474D-482F-446C-98BC-A0D95CC0B643}">
      <dgm:prSet/>
      <dgm:spPr/>
      <dgm:t>
        <a:bodyPr/>
        <a:lstStyle/>
        <a:p>
          <a:endParaRPr lang="en-US"/>
        </a:p>
      </dgm:t>
    </dgm:pt>
    <dgm:pt modelId="{2FB57FB0-43D3-49A3-ADFA-4680839CA730}" type="sibTrans" cxnId="{9461474D-482F-446C-98BC-A0D95CC0B643}">
      <dgm:prSet/>
      <dgm:spPr/>
      <dgm:t>
        <a:bodyPr/>
        <a:lstStyle/>
        <a:p>
          <a:endParaRPr lang="en-US"/>
        </a:p>
      </dgm:t>
    </dgm:pt>
    <dgm:pt modelId="{09EC6A3F-974C-402D-9E82-5C35B9D807B7}">
      <dgm:prSet custT="1"/>
      <dgm:spPr/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Normal in early or limited disease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A2CF4460-BE89-4AD7-9632-FC8B284AAF1D}" type="parTrans" cxnId="{B16BF07D-820B-44A2-99FC-2993F8BAB1B8}">
      <dgm:prSet/>
      <dgm:spPr/>
      <dgm:t>
        <a:bodyPr/>
        <a:lstStyle/>
        <a:p>
          <a:endParaRPr lang="en-US"/>
        </a:p>
      </dgm:t>
    </dgm:pt>
    <dgm:pt modelId="{0AC26E8A-99BA-45B7-89CC-B95AA3896726}" type="sibTrans" cxnId="{B16BF07D-820B-44A2-99FC-2993F8BAB1B8}">
      <dgm:prSet/>
      <dgm:spPr/>
      <dgm:t>
        <a:bodyPr/>
        <a:lstStyle/>
        <a:p>
          <a:endParaRPr lang="en-US"/>
        </a:p>
      </dgm:t>
    </dgm:pt>
    <dgm:pt modelId="{E0B2B569-88A6-49E5-BE9C-C92A51118A46}" type="pres">
      <dgm:prSet presAssocID="{2B5F034C-4ED6-40B3-ACAF-B3726FE38A01}" presName="linear" presStyleCnt="0">
        <dgm:presLayoutVars>
          <dgm:animLvl val="lvl"/>
          <dgm:resizeHandles val="exact"/>
        </dgm:presLayoutVars>
      </dgm:prSet>
      <dgm:spPr/>
    </dgm:pt>
    <dgm:pt modelId="{B1C58AC0-E7DA-40DE-BAED-D4E760D3A4ED}" type="pres">
      <dgm:prSet presAssocID="{7022E88C-F723-429B-9048-D9BA342A31D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BA44658-2E2C-40B9-B3A6-A4F895F99033}" type="pres">
      <dgm:prSet presAssocID="{7022E88C-F723-429B-9048-D9BA342A31DA}" presName="childText" presStyleLbl="revTx" presStyleIdx="0" presStyleCnt="2">
        <dgm:presLayoutVars>
          <dgm:bulletEnabled val="1"/>
        </dgm:presLayoutVars>
      </dgm:prSet>
      <dgm:spPr/>
    </dgm:pt>
    <dgm:pt modelId="{413DBE34-3862-4862-8C55-18F2A839799F}" type="pres">
      <dgm:prSet presAssocID="{7B2CD2AB-9B40-45ED-A4DC-0E8512D7B6D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12F1A6-7397-4AF8-B0CD-186C99D71DCA}" type="pres">
      <dgm:prSet presAssocID="{7B2CD2AB-9B40-45ED-A4DC-0E8512D7B6D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529EE14-C641-4919-9FC8-EBE078041859}" type="presOf" srcId="{EC824198-2455-4E5B-B655-A4A8677C827D}" destId="{9E12F1A6-7397-4AF8-B0CD-186C99D71DCA}" srcOrd="0" destOrd="2" presId="urn:microsoft.com/office/officeart/2005/8/layout/vList2"/>
    <dgm:cxn modelId="{9EF8C727-803C-4028-908A-F000D0212E9E}" type="presOf" srcId="{7B2CD2AB-9B40-45ED-A4DC-0E8512D7B6DD}" destId="{413DBE34-3862-4862-8C55-18F2A839799F}" srcOrd="0" destOrd="0" presId="urn:microsoft.com/office/officeart/2005/8/layout/vList2"/>
    <dgm:cxn modelId="{A9AF2B31-29A7-45D6-91D9-FD8C8DD9C872}" type="presOf" srcId="{621A0895-DD97-4838-A1BC-FDB877B24340}" destId="{9E12F1A6-7397-4AF8-B0CD-186C99D71DCA}" srcOrd="0" destOrd="1" presId="urn:microsoft.com/office/officeart/2005/8/layout/vList2"/>
    <dgm:cxn modelId="{102C7434-A739-48DC-9DC0-D7AED6C8731B}" type="presOf" srcId="{09EC6A3F-974C-402D-9E82-5C35B9D807B7}" destId="{BBA44658-2E2C-40B9-B3A6-A4F895F99033}" srcOrd="0" destOrd="0" presId="urn:microsoft.com/office/officeart/2005/8/layout/vList2"/>
    <dgm:cxn modelId="{CEA45739-1CF9-43B6-908F-E933BC4C2610}" type="presOf" srcId="{2B5F034C-4ED6-40B3-ACAF-B3726FE38A01}" destId="{E0B2B569-88A6-49E5-BE9C-C92A51118A46}" srcOrd="0" destOrd="0" presId="urn:microsoft.com/office/officeart/2005/8/layout/vList2"/>
    <dgm:cxn modelId="{B5A47A60-679B-48E9-AB27-30F9A2227387}" type="presOf" srcId="{F130C195-B752-41E3-B746-208BE0CDE8ED}" destId="{9E12F1A6-7397-4AF8-B0CD-186C99D71DCA}" srcOrd="0" destOrd="0" presId="urn:microsoft.com/office/officeart/2005/8/layout/vList2"/>
    <dgm:cxn modelId="{C34CDF68-DCF2-4D4C-9574-940F6F03FAAC}" srcId="{2B5F034C-4ED6-40B3-ACAF-B3726FE38A01}" destId="{7022E88C-F723-429B-9048-D9BA342A31DA}" srcOrd="0" destOrd="0" parTransId="{AB2E3546-801E-4310-B355-628D1EFA6C75}" sibTransId="{E04C9C96-2C5E-4C81-AC82-8CE66603F588}"/>
    <dgm:cxn modelId="{9461474D-482F-446C-98BC-A0D95CC0B643}" srcId="{7022E88C-F723-429B-9048-D9BA342A31DA}" destId="{1AEF4634-2AF1-4E99-80DE-F386961CEA5A}" srcOrd="1" destOrd="0" parTransId="{D8CD04D8-7873-4A3F-A8F6-FDE8CE163D36}" sibTransId="{2FB57FB0-43D3-49A3-ADFA-4680839CA730}"/>
    <dgm:cxn modelId="{A5B4744D-B2A5-4146-A9EA-462BC290B201}" srcId="{7B2CD2AB-9B40-45ED-A4DC-0E8512D7B6DD}" destId="{621A0895-DD97-4838-A1BC-FDB877B24340}" srcOrd="1" destOrd="0" parTransId="{800487D4-B608-4284-8552-F24182E6E540}" sibTransId="{DC5BF182-E4E6-4541-984D-59ACC488CBC0}"/>
    <dgm:cxn modelId="{C6544055-20C3-4904-87C1-B90ED5F6C160}" srcId="{7B2CD2AB-9B40-45ED-A4DC-0E8512D7B6DD}" destId="{F130C195-B752-41E3-B746-208BE0CDE8ED}" srcOrd="0" destOrd="0" parTransId="{6BB54BC3-D29E-4DD6-BCC3-FFE5AD653617}" sibTransId="{1B358B6F-1140-475A-96D6-5719FDB22B51}"/>
    <dgm:cxn modelId="{B16BF07D-820B-44A2-99FC-2993F8BAB1B8}" srcId="{7022E88C-F723-429B-9048-D9BA342A31DA}" destId="{09EC6A3F-974C-402D-9E82-5C35B9D807B7}" srcOrd="0" destOrd="0" parTransId="{A2CF4460-BE89-4AD7-9632-FC8B284AAF1D}" sibTransId="{0AC26E8A-99BA-45B7-89CC-B95AA3896726}"/>
    <dgm:cxn modelId="{87F869B3-BDC7-4B08-A259-1CBFC9B5EACE}" srcId="{2B5F034C-4ED6-40B3-ACAF-B3726FE38A01}" destId="{7B2CD2AB-9B40-45ED-A4DC-0E8512D7B6DD}" srcOrd="1" destOrd="0" parTransId="{94BB9AA3-66FF-4CDE-A0E0-1FADE8FD8A6A}" sibTransId="{7FAF9C6B-B1B9-45F9-9F71-6A561C10B6CC}"/>
    <dgm:cxn modelId="{F53FE4D5-57C6-4708-8C31-2D75450DD7A2}" type="presOf" srcId="{7022E88C-F723-429B-9048-D9BA342A31DA}" destId="{B1C58AC0-E7DA-40DE-BAED-D4E760D3A4ED}" srcOrd="0" destOrd="0" presId="urn:microsoft.com/office/officeart/2005/8/layout/vList2"/>
    <dgm:cxn modelId="{CE2B70D6-1B05-48C2-8ECC-C770639972A2}" type="presOf" srcId="{1AEF4634-2AF1-4E99-80DE-F386961CEA5A}" destId="{BBA44658-2E2C-40B9-B3A6-A4F895F99033}" srcOrd="0" destOrd="1" presId="urn:microsoft.com/office/officeart/2005/8/layout/vList2"/>
    <dgm:cxn modelId="{E11356E8-A133-40BB-985B-A16FA0549824}" srcId="{7B2CD2AB-9B40-45ED-A4DC-0E8512D7B6DD}" destId="{EC824198-2455-4E5B-B655-A4A8677C827D}" srcOrd="2" destOrd="0" parTransId="{A1BCE212-1C14-4E65-B20A-51291B77C689}" sibTransId="{F15F40DD-D397-4EFD-AEB4-5F1A4FFF40C7}"/>
    <dgm:cxn modelId="{73E1636A-8450-4D0E-8E53-5E2983865C94}" type="presParOf" srcId="{E0B2B569-88A6-49E5-BE9C-C92A51118A46}" destId="{B1C58AC0-E7DA-40DE-BAED-D4E760D3A4ED}" srcOrd="0" destOrd="0" presId="urn:microsoft.com/office/officeart/2005/8/layout/vList2"/>
    <dgm:cxn modelId="{F2FEA638-F445-4378-B03B-58C9A40D8C60}" type="presParOf" srcId="{E0B2B569-88A6-49E5-BE9C-C92A51118A46}" destId="{BBA44658-2E2C-40B9-B3A6-A4F895F99033}" srcOrd="1" destOrd="0" presId="urn:microsoft.com/office/officeart/2005/8/layout/vList2"/>
    <dgm:cxn modelId="{A290E1D7-FE50-416C-B87C-DC190803A297}" type="presParOf" srcId="{E0B2B569-88A6-49E5-BE9C-C92A51118A46}" destId="{413DBE34-3862-4862-8C55-18F2A839799F}" srcOrd="2" destOrd="0" presId="urn:microsoft.com/office/officeart/2005/8/layout/vList2"/>
    <dgm:cxn modelId="{2B3BD7B3-B52B-480B-A797-D61671C202AA}" type="presParOf" srcId="{E0B2B569-88A6-49E5-BE9C-C92A51118A46}" destId="{9E12F1A6-7397-4AF8-B0CD-186C99D71DC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452071-3D15-4CA3-BFBF-8179AFF2B341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BBBC89-1410-47F7-837C-C9BC2B39961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Restrictive ventilatory defect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F363C87-0765-45D6-AB8C-01D71DF5843B}" type="parTrans" cxnId="{2B94BB7F-6E1C-414F-8896-F722D210F968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39084BB3-B9D9-4581-9EF3-98BB57F8FE4F}" type="sibTrans" cxnId="{2B94BB7F-6E1C-414F-8896-F722D210F968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7A0497DE-8481-4781-9739-4E0E36CA67C0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Reduced lung volumes 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9D7AD316-4794-485E-B2FC-55E524CF15E0}" type="parTrans" cxnId="{EEEC4940-8D4C-458A-A46D-83CD93E41A1A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F3410326-53DE-46DA-9986-9A31A2DF788B}" type="sibTrans" cxnId="{EEEC4940-8D4C-458A-A46D-83CD93E41A1A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FCFF59C6-B110-42C6-854F-B5FD47822ED9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Impaired gas transfer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4808CE0B-6E0E-4A08-BEB5-732BF097377D}" type="parTrans" cxnId="{9C9E0562-7864-4F75-B5BB-753A13EEE306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3871FADE-8DF3-4B4C-8651-7BE97DC6FF28}" type="sibTrans" cxnId="{9C9E0562-7864-4F75-B5BB-753A13EEE306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B1291A4D-B076-43AD-A826-9B06FFA7048E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Exercise tests (exercise-related fall in SaO2)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05D62007-8D6C-47F9-BECA-49076A824212}" type="parTrans" cxnId="{36EBB81D-EA76-421B-B55D-87A793621576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C29A19DF-48D5-4AC2-B170-461712198D1F}" type="sibTrans" cxnId="{36EBB81D-EA76-421B-B55D-87A793621576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406468AA-50D2-4010-9830-C3E6440F2C6F}" type="pres">
      <dgm:prSet presAssocID="{43452071-3D15-4CA3-BFBF-8179AFF2B34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541EA66-CBAF-44FC-B09E-797E242B97B8}" type="pres">
      <dgm:prSet presAssocID="{96BBBC89-1410-47F7-837C-C9BC2B399612}" presName="circle1" presStyleLbl="node1" presStyleIdx="0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B0722349-B922-485F-9CD8-81C148926B6B}" type="pres">
      <dgm:prSet presAssocID="{96BBBC89-1410-47F7-837C-C9BC2B399612}" presName="space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C08488A8-AAB6-4F4D-ACF2-03A202639E5A}" type="pres">
      <dgm:prSet presAssocID="{96BBBC89-1410-47F7-837C-C9BC2B399612}" presName="rect1" presStyleLbl="alignAcc1" presStyleIdx="0" presStyleCnt="4"/>
      <dgm:spPr/>
    </dgm:pt>
    <dgm:pt modelId="{9866FA6A-737A-414C-9C5D-9D927F305F41}" type="pres">
      <dgm:prSet presAssocID="{7A0497DE-8481-4781-9739-4E0E36CA67C0}" presName="vertSpace2" presStyleLbl="node1" presStyleIdx="0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98112ACC-7375-4560-99EA-F169A9678563}" type="pres">
      <dgm:prSet presAssocID="{7A0497DE-8481-4781-9739-4E0E36CA67C0}" presName="circle2" presStyleLbl="node1" presStyleIdx="1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0B68422C-6830-4058-9BF1-BEFD435D12ED}" type="pres">
      <dgm:prSet presAssocID="{7A0497DE-8481-4781-9739-4E0E36CA67C0}" presName="rect2" presStyleLbl="alignAcc1" presStyleIdx="1" presStyleCnt="4"/>
      <dgm:spPr/>
    </dgm:pt>
    <dgm:pt modelId="{B0D6B5AA-0AC7-4078-A24C-2CFDAB1D037B}" type="pres">
      <dgm:prSet presAssocID="{FCFF59C6-B110-42C6-854F-B5FD47822ED9}" presName="vertSpace3" presStyleLbl="node1" presStyleIdx="1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16B8C3A6-0243-4880-B89F-0E201877D3EA}" type="pres">
      <dgm:prSet presAssocID="{FCFF59C6-B110-42C6-854F-B5FD47822ED9}" presName="circle3" presStyleLbl="node1" presStyleIdx="2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B87B4462-9DDC-4FC2-9A40-A54F2D84C01B}" type="pres">
      <dgm:prSet presAssocID="{FCFF59C6-B110-42C6-854F-B5FD47822ED9}" presName="rect3" presStyleLbl="alignAcc1" presStyleIdx="2" presStyleCnt="4"/>
      <dgm:spPr/>
    </dgm:pt>
    <dgm:pt modelId="{83B938AC-C9F2-4572-9B6E-F2F156093E80}" type="pres">
      <dgm:prSet presAssocID="{B1291A4D-B076-43AD-A826-9B06FFA7048E}" presName="vertSpace4" presStyleLbl="node1" presStyleIdx="2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CFDE2CA6-77BD-420B-A9FE-10C00BFE695B}" type="pres">
      <dgm:prSet presAssocID="{B1291A4D-B076-43AD-A826-9B06FFA7048E}" presName="circle4" presStyleLbl="node1" presStyleIdx="3" presStyleCnt="4"/>
      <dgm:spPr>
        <a:ln>
          <a:noFill/>
        </a:ln>
        <a:effectLst>
          <a:outerShdw blurRad="107950" dist="12700" dir="5400000" algn="ctr">
            <a:srgbClr val="000000"/>
          </a:outerShdw>
        </a:effectLst>
      </dgm:spPr>
    </dgm:pt>
    <dgm:pt modelId="{FA30AEEC-02F1-47BE-86AF-D6D7927E5B2B}" type="pres">
      <dgm:prSet presAssocID="{B1291A4D-B076-43AD-A826-9B06FFA7048E}" presName="rect4" presStyleLbl="alignAcc1" presStyleIdx="3" presStyleCnt="4"/>
      <dgm:spPr/>
    </dgm:pt>
    <dgm:pt modelId="{6695FFF6-AC4E-4410-A514-A4E94217CF09}" type="pres">
      <dgm:prSet presAssocID="{96BBBC89-1410-47F7-837C-C9BC2B399612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8AA6279C-5D42-4BED-A2B0-89A6E87A17A4}" type="pres">
      <dgm:prSet presAssocID="{7A0497DE-8481-4781-9739-4E0E36CA67C0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7955795-07B6-4A79-BBC1-2E66BF3EEC75}" type="pres">
      <dgm:prSet presAssocID="{FCFF59C6-B110-42C6-854F-B5FD47822ED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B0CD7940-E98A-4DBB-938B-38C603797126}" type="pres">
      <dgm:prSet presAssocID="{B1291A4D-B076-43AD-A826-9B06FFA7048E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8AA83909-5777-4510-A4DC-1057B71D369A}" type="presOf" srcId="{96BBBC89-1410-47F7-837C-C9BC2B399612}" destId="{6695FFF6-AC4E-4410-A514-A4E94217CF09}" srcOrd="1" destOrd="0" presId="urn:microsoft.com/office/officeart/2005/8/layout/target3"/>
    <dgm:cxn modelId="{B8B1D709-F66D-4CED-AEFF-3D85CB95E79B}" type="presOf" srcId="{FCFF59C6-B110-42C6-854F-B5FD47822ED9}" destId="{B87B4462-9DDC-4FC2-9A40-A54F2D84C01B}" srcOrd="0" destOrd="0" presId="urn:microsoft.com/office/officeart/2005/8/layout/target3"/>
    <dgm:cxn modelId="{36EBB81D-EA76-421B-B55D-87A793621576}" srcId="{43452071-3D15-4CA3-BFBF-8179AFF2B341}" destId="{B1291A4D-B076-43AD-A826-9B06FFA7048E}" srcOrd="3" destOrd="0" parTransId="{05D62007-8D6C-47F9-BECA-49076A824212}" sibTransId="{C29A19DF-48D5-4AC2-B170-461712198D1F}"/>
    <dgm:cxn modelId="{CAA5F224-47B2-4872-9AF4-28DB23BA636C}" type="presOf" srcId="{43452071-3D15-4CA3-BFBF-8179AFF2B341}" destId="{406468AA-50D2-4010-9830-C3E6440F2C6F}" srcOrd="0" destOrd="0" presId="urn:microsoft.com/office/officeart/2005/8/layout/target3"/>
    <dgm:cxn modelId="{EEEC4940-8D4C-458A-A46D-83CD93E41A1A}" srcId="{43452071-3D15-4CA3-BFBF-8179AFF2B341}" destId="{7A0497DE-8481-4781-9739-4E0E36CA67C0}" srcOrd="1" destOrd="0" parTransId="{9D7AD316-4794-485E-B2FC-55E524CF15E0}" sibTransId="{F3410326-53DE-46DA-9986-9A31A2DF788B}"/>
    <dgm:cxn modelId="{9C9E0562-7864-4F75-B5BB-753A13EEE306}" srcId="{43452071-3D15-4CA3-BFBF-8179AFF2B341}" destId="{FCFF59C6-B110-42C6-854F-B5FD47822ED9}" srcOrd="2" destOrd="0" parTransId="{4808CE0B-6E0E-4A08-BEB5-732BF097377D}" sibTransId="{3871FADE-8DF3-4B4C-8651-7BE97DC6FF28}"/>
    <dgm:cxn modelId="{2B94BB7F-6E1C-414F-8896-F722D210F968}" srcId="{43452071-3D15-4CA3-BFBF-8179AFF2B341}" destId="{96BBBC89-1410-47F7-837C-C9BC2B399612}" srcOrd="0" destOrd="0" parTransId="{9F363C87-0765-45D6-AB8C-01D71DF5843B}" sibTransId="{39084BB3-B9D9-4581-9EF3-98BB57F8FE4F}"/>
    <dgm:cxn modelId="{708B4892-FA1D-40BE-BC80-D554E5FB14FC}" type="presOf" srcId="{7A0497DE-8481-4781-9739-4E0E36CA67C0}" destId="{0B68422C-6830-4058-9BF1-BEFD435D12ED}" srcOrd="0" destOrd="0" presId="urn:microsoft.com/office/officeart/2005/8/layout/target3"/>
    <dgm:cxn modelId="{13883BB8-3F20-49D7-ACAF-7FFD203B5D66}" type="presOf" srcId="{B1291A4D-B076-43AD-A826-9B06FFA7048E}" destId="{B0CD7940-E98A-4DBB-938B-38C603797126}" srcOrd="1" destOrd="0" presId="urn:microsoft.com/office/officeart/2005/8/layout/target3"/>
    <dgm:cxn modelId="{8EC0C7CD-7A6D-4B29-96B6-28276C04ADA3}" type="presOf" srcId="{7A0497DE-8481-4781-9739-4E0E36CA67C0}" destId="{8AA6279C-5D42-4BED-A2B0-89A6E87A17A4}" srcOrd="1" destOrd="0" presId="urn:microsoft.com/office/officeart/2005/8/layout/target3"/>
    <dgm:cxn modelId="{FC8298DB-3315-4AB0-9DED-A9E44C4EDE84}" type="presOf" srcId="{96BBBC89-1410-47F7-837C-C9BC2B399612}" destId="{C08488A8-AAB6-4F4D-ACF2-03A202639E5A}" srcOrd="0" destOrd="0" presId="urn:microsoft.com/office/officeart/2005/8/layout/target3"/>
    <dgm:cxn modelId="{B5D7E1E5-2E19-47F5-AAC1-2F919D19C526}" type="presOf" srcId="{B1291A4D-B076-43AD-A826-9B06FFA7048E}" destId="{FA30AEEC-02F1-47BE-86AF-D6D7927E5B2B}" srcOrd="0" destOrd="0" presId="urn:microsoft.com/office/officeart/2005/8/layout/target3"/>
    <dgm:cxn modelId="{7465A6EC-906E-4804-891A-EAADC92F2D50}" type="presOf" srcId="{FCFF59C6-B110-42C6-854F-B5FD47822ED9}" destId="{27955795-07B6-4A79-BBC1-2E66BF3EEC75}" srcOrd="1" destOrd="0" presId="urn:microsoft.com/office/officeart/2005/8/layout/target3"/>
    <dgm:cxn modelId="{D64D636D-AFA8-4D64-AF8A-9C229F49B782}" type="presParOf" srcId="{406468AA-50D2-4010-9830-C3E6440F2C6F}" destId="{4541EA66-CBAF-44FC-B09E-797E242B97B8}" srcOrd="0" destOrd="0" presId="urn:microsoft.com/office/officeart/2005/8/layout/target3"/>
    <dgm:cxn modelId="{C294650D-2053-4774-986A-3D3A8C0D909F}" type="presParOf" srcId="{406468AA-50D2-4010-9830-C3E6440F2C6F}" destId="{B0722349-B922-485F-9CD8-81C148926B6B}" srcOrd="1" destOrd="0" presId="urn:microsoft.com/office/officeart/2005/8/layout/target3"/>
    <dgm:cxn modelId="{658ADADB-AC6A-42C9-8941-8A4DC9B428BA}" type="presParOf" srcId="{406468AA-50D2-4010-9830-C3E6440F2C6F}" destId="{C08488A8-AAB6-4F4D-ACF2-03A202639E5A}" srcOrd="2" destOrd="0" presId="urn:microsoft.com/office/officeart/2005/8/layout/target3"/>
    <dgm:cxn modelId="{D8128234-6C39-4580-9A86-E71A6C28B93F}" type="presParOf" srcId="{406468AA-50D2-4010-9830-C3E6440F2C6F}" destId="{9866FA6A-737A-414C-9C5D-9D927F305F41}" srcOrd="3" destOrd="0" presId="urn:microsoft.com/office/officeart/2005/8/layout/target3"/>
    <dgm:cxn modelId="{C2F63096-AA06-46E2-BB5B-57051DDC1773}" type="presParOf" srcId="{406468AA-50D2-4010-9830-C3E6440F2C6F}" destId="{98112ACC-7375-4560-99EA-F169A9678563}" srcOrd="4" destOrd="0" presId="urn:microsoft.com/office/officeart/2005/8/layout/target3"/>
    <dgm:cxn modelId="{861507F2-C04A-48BE-8EFE-9C751D7D3AE1}" type="presParOf" srcId="{406468AA-50D2-4010-9830-C3E6440F2C6F}" destId="{0B68422C-6830-4058-9BF1-BEFD435D12ED}" srcOrd="5" destOrd="0" presId="urn:microsoft.com/office/officeart/2005/8/layout/target3"/>
    <dgm:cxn modelId="{A06E3947-17C7-42B0-BCA8-895F6FD381E4}" type="presParOf" srcId="{406468AA-50D2-4010-9830-C3E6440F2C6F}" destId="{B0D6B5AA-0AC7-4078-A24C-2CFDAB1D037B}" srcOrd="6" destOrd="0" presId="urn:microsoft.com/office/officeart/2005/8/layout/target3"/>
    <dgm:cxn modelId="{A722D822-8E62-4567-8CF5-FB5B7FC53ABA}" type="presParOf" srcId="{406468AA-50D2-4010-9830-C3E6440F2C6F}" destId="{16B8C3A6-0243-4880-B89F-0E201877D3EA}" srcOrd="7" destOrd="0" presId="urn:microsoft.com/office/officeart/2005/8/layout/target3"/>
    <dgm:cxn modelId="{2F564AF7-2C56-41BF-AE12-5BBFD8113ABF}" type="presParOf" srcId="{406468AA-50D2-4010-9830-C3E6440F2C6F}" destId="{B87B4462-9DDC-4FC2-9A40-A54F2D84C01B}" srcOrd="8" destOrd="0" presId="urn:microsoft.com/office/officeart/2005/8/layout/target3"/>
    <dgm:cxn modelId="{6F278A70-495C-4CD8-939C-72F5EF4AD558}" type="presParOf" srcId="{406468AA-50D2-4010-9830-C3E6440F2C6F}" destId="{83B938AC-C9F2-4572-9B6E-F2F156093E80}" srcOrd="9" destOrd="0" presId="urn:microsoft.com/office/officeart/2005/8/layout/target3"/>
    <dgm:cxn modelId="{EEA7CE27-3838-439D-9BED-CED75F7BC2D0}" type="presParOf" srcId="{406468AA-50D2-4010-9830-C3E6440F2C6F}" destId="{CFDE2CA6-77BD-420B-A9FE-10C00BFE695B}" srcOrd="10" destOrd="0" presId="urn:microsoft.com/office/officeart/2005/8/layout/target3"/>
    <dgm:cxn modelId="{859B09F5-2D9B-4205-856F-FB1178B04952}" type="presParOf" srcId="{406468AA-50D2-4010-9830-C3E6440F2C6F}" destId="{FA30AEEC-02F1-47BE-86AF-D6D7927E5B2B}" srcOrd="11" destOrd="0" presId="urn:microsoft.com/office/officeart/2005/8/layout/target3"/>
    <dgm:cxn modelId="{2448F396-7737-4407-8FF2-B691F015B92D}" type="presParOf" srcId="{406468AA-50D2-4010-9830-C3E6440F2C6F}" destId="{6695FFF6-AC4E-4410-A514-A4E94217CF09}" srcOrd="12" destOrd="0" presId="urn:microsoft.com/office/officeart/2005/8/layout/target3"/>
    <dgm:cxn modelId="{CAE2645D-F8A4-43DA-8FEB-D33292C71FDB}" type="presParOf" srcId="{406468AA-50D2-4010-9830-C3E6440F2C6F}" destId="{8AA6279C-5D42-4BED-A2B0-89A6E87A17A4}" srcOrd="13" destOrd="0" presId="urn:microsoft.com/office/officeart/2005/8/layout/target3"/>
    <dgm:cxn modelId="{BE3FF4BB-80CF-494C-A21E-D76324F81DB8}" type="presParOf" srcId="{406468AA-50D2-4010-9830-C3E6440F2C6F}" destId="{27955795-07B6-4A79-BBC1-2E66BF3EEC75}" srcOrd="14" destOrd="0" presId="urn:microsoft.com/office/officeart/2005/8/layout/target3"/>
    <dgm:cxn modelId="{2A2938B7-166B-4514-8A71-52E167F31BF6}" type="presParOf" srcId="{406468AA-50D2-4010-9830-C3E6440F2C6F}" destId="{B0CD7940-E98A-4DBB-938B-38C603797126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2E1989-34E0-4885-B857-C03AE5D4C46E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4442B3-E7AE-441A-8B5B-7CA0D05BC788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Progressive fibrosing interstitial pneumonia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82630DAB-8CC6-4419-A5BC-163C55384221}" type="parTrans" cxnId="{30F83122-ACBD-4D29-94E6-269FEC3C01E4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504D8744-8FC5-4772-84D4-98246A3BE2DC}" type="sibTrans" cxnId="{30F83122-ACBD-4D29-94E6-269FEC3C01E4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0AF25CC0-E726-49C6-A265-FE5DBB26E3D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Occur in adults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FC4CCA5-A9AE-4CD5-8749-2A3087C20C95}" type="parTrans" cxnId="{B52B8653-382B-4226-A845-A985727C8B04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B740DE53-7A03-430B-89E7-FC699212BBA7}" type="sibTrans" cxnId="{B52B8653-382B-4226-A845-A985727C8B04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E77C1352-79E1-422C-89FA-CFC4F2BE7226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Histological or radiological pattern of UIP</a:t>
          </a:r>
          <a:br>
            <a:rPr lang="en-US" sz="2800" dirty="0">
              <a:latin typeface="Arial Rounded MT Bold" panose="020F0704030504030204" pitchFamily="34" charset="0"/>
            </a:rPr>
          </a:br>
          <a:endParaRPr lang="ar-IQ" sz="2800" dirty="0">
            <a:latin typeface="Arial Rounded MT Bold" panose="020F0704030504030204" pitchFamily="34" charset="0"/>
          </a:endParaRPr>
        </a:p>
      </dgm:t>
    </dgm:pt>
    <dgm:pt modelId="{CB1206E7-4B12-4C2D-9E73-65793771E055}" type="parTrans" cxnId="{53E4CAD9-334F-4C12-9E96-E6F9BDFF944F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29357DD7-AA15-42E0-93C7-652B8DBF3663}" type="sibTrans" cxnId="{53E4CAD9-334F-4C12-9E96-E6F9BDFF944F}">
      <dgm:prSet/>
      <dgm:spPr/>
      <dgm:t>
        <a:bodyPr/>
        <a:lstStyle/>
        <a:p>
          <a:endParaRPr lang="en-US" sz="2800">
            <a:latin typeface="Arial Rounded MT Bold" panose="020F0704030504030204" pitchFamily="34" charset="0"/>
          </a:endParaRPr>
        </a:p>
      </dgm:t>
    </dgm:pt>
    <dgm:pt modelId="{4B10957D-3D83-4A2C-9733-41E4FA5795FF}">
      <dgm:prSet custT="1"/>
      <dgm:spPr/>
      <dgm:t>
        <a:bodyPr/>
        <a:lstStyle/>
        <a:p>
          <a:pPr rtl="0"/>
          <a:r>
            <a:rPr lang="en-US" sz="2800" dirty="0">
              <a:latin typeface="Arial Rounded MT Bold" panose="020F0704030504030204" pitchFamily="34" charset="0"/>
            </a:rPr>
            <a:t> Unknown cause</a:t>
          </a:r>
          <a:endParaRPr lang="ar-IQ" sz="2800" dirty="0">
            <a:latin typeface="Arial Rounded MT Bold" panose="020F0704030504030204" pitchFamily="34" charset="0"/>
          </a:endParaRPr>
        </a:p>
      </dgm:t>
    </dgm:pt>
    <dgm:pt modelId="{DA9CC631-01F7-4591-8823-A067C72D574B}" type="parTrans" cxnId="{87C57D6A-0468-487A-B556-5E973B741C9B}">
      <dgm:prSet/>
      <dgm:spPr/>
      <dgm:t>
        <a:bodyPr/>
        <a:lstStyle/>
        <a:p>
          <a:endParaRPr lang="en-US"/>
        </a:p>
      </dgm:t>
    </dgm:pt>
    <dgm:pt modelId="{3BFB3B89-C4FB-4FD8-966C-14407433A070}" type="sibTrans" cxnId="{87C57D6A-0468-487A-B556-5E973B741C9B}">
      <dgm:prSet/>
      <dgm:spPr/>
      <dgm:t>
        <a:bodyPr/>
        <a:lstStyle/>
        <a:p>
          <a:endParaRPr lang="en-US"/>
        </a:p>
      </dgm:t>
    </dgm:pt>
    <dgm:pt modelId="{F64A3918-4270-44F8-AEDF-0F6563A12B58}" type="pres">
      <dgm:prSet presAssocID="{472E1989-34E0-4885-B857-C03AE5D4C46E}" presName="Name0" presStyleCnt="0">
        <dgm:presLayoutVars>
          <dgm:dir/>
        </dgm:presLayoutVars>
      </dgm:prSet>
      <dgm:spPr/>
    </dgm:pt>
    <dgm:pt modelId="{39B3510F-A115-4317-9481-A6E17330FAD6}" type="pres">
      <dgm:prSet presAssocID="{E04442B3-E7AE-441A-8B5B-7CA0D05BC788}" presName="noChildren" presStyleCnt="0"/>
      <dgm:spPr/>
    </dgm:pt>
    <dgm:pt modelId="{E4EBDEA8-93C7-4BC9-88B2-9780A606AB73}" type="pres">
      <dgm:prSet presAssocID="{E04442B3-E7AE-441A-8B5B-7CA0D05BC788}" presName="gap" presStyleCnt="0"/>
      <dgm:spPr/>
    </dgm:pt>
    <dgm:pt modelId="{60232E89-1F0B-4DE6-988C-9D699DF30117}" type="pres">
      <dgm:prSet presAssocID="{E04442B3-E7AE-441A-8B5B-7CA0D05BC788}" presName="medCircle2" presStyleLbl="vennNode1" presStyleIdx="0" presStyleCnt="4"/>
      <dgm:spPr/>
    </dgm:pt>
    <dgm:pt modelId="{065B2EBB-DF84-4748-A8C4-9EF7F5AD9D02}" type="pres">
      <dgm:prSet presAssocID="{E04442B3-E7AE-441A-8B5B-7CA0D05BC788}" presName="txLvlOnly1" presStyleLbl="revTx" presStyleIdx="0" presStyleCnt="4"/>
      <dgm:spPr/>
    </dgm:pt>
    <dgm:pt modelId="{BD2E8CDA-FBB5-42BC-B74C-3D050B4FF35B}" type="pres">
      <dgm:prSet presAssocID="{4B10957D-3D83-4A2C-9733-41E4FA5795FF}" presName="noChildren" presStyleCnt="0"/>
      <dgm:spPr/>
    </dgm:pt>
    <dgm:pt modelId="{2F2CF2DD-3E88-4A46-B005-1A7D96F8A411}" type="pres">
      <dgm:prSet presAssocID="{4B10957D-3D83-4A2C-9733-41E4FA5795FF}" presName="gap" presStyleCnt="0"/>
      <dgm:spPr/>
    </dgm:pt>
    <dgm:pt modelId="{3E00306D-03BF-4C9D-A04A-F1710E7BF8FB}" type="pres">
      <dgm:prSet presAssocID="{4B10957D-3D83-4A2C-9733-41E4FA5795FF}" presName="medCircle2" presStyleLbl="vennNode1" presStyleIdx="1" presStyleCnt="4"/>
      <dgm:spPr/>
    </dgm:pt>
    <dgm:pt modelId="{2A66FD57-9490-427C-9398-A47F5AE99D30}" type="pres">
      <dgm:prSet presAssocID="{4B10957D-3D83-4A2C-9733-41E4FA5795FF}" presName="txLvlOnly1" presStyleLbl="revTx" presStyleIdx="1" presStyleCnt="4"/>
      <dgm:spPr/>
    </dgm:pt>
    <dgm:pt modelId="{C753AAE8-8B0D-489C-959B-5D076982ACF2}" type="pres">
      <dgm:prSet presAssocID="{0AF25CC0-E726-49C6-A265-FE5DBB26E3DF}" presName="noChildren" presStyleCnt="0"/>
      <dgm:spPr/>
    </dgm:pt>
    <dgm:pt modelId="{6241776E-E952-41C1-866D-089ABA07F1FD}" type="pres">
      <dgm:prSet presAssocID="{0AF25CC0-E726-49C6-A265-FE5DBB26E3DF}" presName="gap" presStyleCnt="0"/>
      <dgm:spPr/>
    </dgm:pt>
    <dgm:pt modelId="{BF91F99C-F95B-4AE6-A17F-C03902C035A7}" type="pres">
      <dgm:prSet presAssocID="{0AF25CC0-E726-49C6-A265-FE5DBB26E3DF}" presName="medCircle2" presStyleLbl="vennNode1" presStyleIdx="2" presStyleCnt="4"/>
      <dgm:spPr/>
    </dgm:pt>
    <dgm:pt modelId="{114E1442-46B6-4324-82C2-8A67482E73B6}" type="pres">
      <dgm:prSet presAssocID="{0AF25CC0-E726-49C6-A265-FE5DBB26E3DF}" presName="txLvlOnly1" presStyleLbl="revTx" presStyleIdx="2" presStyleCnt="4"/>
      <dgm:spPr/>
    </dgm:pt>
    <dgm:pt modelId="{7DAE745C-1513-4B0E-B010-F30CED6EAB87}" type="pres">
      <dgm:prSet presAssocID="{E77C1352-79E1-422C-89FA-CFC4F2BE7226}" presName="noChildren" presStyleCnt="0"/>
      <dgm:spPr/>
    </dgm:pt>
    <dgm:pt modelId="{982938B6-1D89-4A0D-BA5B-DA25C6C71E76}" type="pres">
      <dgm:prSet presAssocID="{E77C1352-79E1-422C-89FA-CFC4F2BE7226}" presName="gap" presStyleCnt="0"/>
      <dgm:spPr/>
    </dgm:pt>
    <dgm:pt modelId="{13E30CE0-3AF8-4BC8-97BC-4E25E9E39100}" type="pres">
      <dgm:prSet presAssocID="{E77C1352-79E1-422C-89FA-CFC4F2BE7226}" presName="medCircle2" presStyleLbl="vennNode1" presStyleIdx="3" presStyleCnt="4"/>
      <dgm:spPr/>
    </dgm:pt>
    <dgm:pt modelId="{DE659684-7A8C-4A34-B211-A67FD5611E3F}" type="pres">
      <dgm:prSet presAssocID="{E77C1352-79E1-422C-89FA-CFC4F2BE7226}" presName="txLvlOnly1" presStyleLbl="revTx" presStyleIdx="3" presStyleCnt="4"/>
      <dgm:spPr/>
    </dgm:pt>
  </dgm:ptLst>
  <dgm:cxnLst>
    <dgm:cxn modelId="{30F83122-ACBD-4D29-94E6-269FEC3C01E4}" srcId="{472E1989-34E0-4885-B857-C03AE5D4C46E}" destId="{E04442B3-E7AE-441A-8B5B-7CA0D05BC788}" srcOrd="0" destOrd="0" parTransId="{82630DAB-8CC6-4419-A5BC-163C55384221}" sibTransId="{504D8744-8FC5-4772-84D4-98246A3BE2DC}"/>
    <dgm:cxn modelId="{A2E70424-3001-4E3A-8362-0F580CD46B48}" type="presOf" srcId="{0AF25CC0-E726-49C6-A265-FE5DBB26E3DF}" destId="{114E1442-46B6-4324-82C2-8A67482E73B6}" srcOrd="0" destOrd="0" presId="urn:microsoft.com/office/officeart/2008/layout/VerticalCircleList"/>
    <dgm:cxn modelId="{6573CB47-9ECC-40A5-832D-A783FC1A9F53}" type="presOf" srcId="{4B10957D-3D83-4A2C-9733-41E4FA5795FF}" destId="{2A66FD57-9490-427C-9398-A47F5AE99D30}" srcOrd="0" destOrd="0" presId="urn:microsoft.com/office/officeart/2008/layout/VerticalCircleList"/>
    <dgm:cxn modelId="{87C57D6A-0468-487A-B556-5E973B741C9B}" srcId="{472E1989-34E0-4885-B857-C03AE5D4C46E}" destId="{4B10957D-3D83-4A2C-9733-41E4FA5795FF}" srcOrd="1" destOrd="0" parTransId="{DA9CC631-01F7-4591-8823-A067C72D574B}" sibTransId="{3BFB3B89-C4FB-4FD8-966C-14407433A070}"/>
    <dgm:cxn modelId="{B52B8653-382B-4226-A845-A985727C8B04}" srcId="{472E1989-34E0-4885-B857-C03AE5D4C46E}" destId="{0AF25CC0-E726-49C6-A265-FE5DBB26E3DF}" srcOrd="2" destOrd="0" parTransId="{DFC4CCA5-A9AE-4CD5-8749-2A3087C20C95}" sibTransId="{B740DE53-7A03-430B-89E7-FC699212BBA7}"/>
    <dgm:cxn modelId="{08FCDD84-BFF6-4E87-B482-E17298D55956}" type="presOf" srcId="{472E1989-34E0-4885-B857-C03AE5D4C46E}" destId="{F64A3918-4270-44F8-AEDF-0F6563A12B58}" srcOrd="0" destOrd="0" presId="urn:microsoft.com/office/officeart/2008/layout/VerticalCircleList"/>
    <dgm:cxn modelId="{07B5FB87-F6FC-44A0-8BB0-00721318D0D3}" type="presOf" srcId="{E77C1352-79E1-422C-89FA-CFC4F2BE7226}" destId="{DE659684-7A8C-4A34-B211-A67FD5611E3F}" srcOrd="0" destOrd="0" presId="urn:microsoft.com/office/officeart/2008/layout/VerticalCircleList"/>
    <dgm:cxn modelId="{53E4CAD9-334F-4C12-9E96-E6F9BDFF944F}" srcId="{472E1989-34E0-4885-B857-C03AE5D4C46E}" destId="{E77C1352-79E1-422C-89FA-CFC4F2BE7226}" srcOrd="3" destOrd="0" parTransId="{CB1206E7-4B12-4C2D-9E73-65793771E055}" sibTransId="{29357DD7-AA15-42E0-93C7-652B8DBF3663}"/>
    <dgm:cxn modelId="{F14846F7-C6D6-4093-8219-D4848A9D6A38}" type="presOf" srcId="{E04442B3-E7AE-441A-8B5B-7CA0D05BC788}" destId="{065B2EBB-DF84-4748-A8C4-9EF7F5AD9D02}" srcOrd="0" destOrd="0" presId="urn:microsoft.com/office/officeart/2008/layout/VerticalCircleList"/>
    <dgm:cxn modelId="{624008E1-B82E-4EAC-88A2-E928D29A5F5F}" type="presParOf" srcId="{F64A3918-4270-44F8-AEDF-0F6563A12B58}" destId="{39B3510F-A115-4317-9481-A6E17330FAD6}" srcOrd="0" destOrd="0" presId="urn:microsoft.com/office/officeart/2008/layout/VerticalCircleList"/>
    <dgm:cxn modelId="{1F42856F-D98A-46B8-B24C-9321128F0FBD}" type="presParOf" srcId="{39B3510F-A115-4317-9481-A6E17330FAD6}" destId="{E4EBDEA8-93C7-4BC9-88B2-9780A606AB73}" srcOrd="0" destOrd="0" presId="urn:microsoft.com/office/officeart/2008/layout/VerticalCircleList"/>
    <dgm:cxn modelId="{14FE3C9A-6C74-4040-9C86-36F3D45B9486}" type="presParOf" srcId="{39B3510F-A115-4317-9481-A6E17330FAD6}" destId="{60232E89-1F0B-4DE6-988C-9D699DF30117}" srcOrd="1" destOrd="0" presId="urn:microsoft.com/office/officeart/2008/layout/VerticalCircleList"/>
    <dgm:cxn modelId="{CFD0387B-0A50-49F0-857F-A7DFADA2FD3E}" type="presParOf" srcId="{39B3510F-A115-4317-9481-A6E17330FAD6}" destId="{065B2EBB-DF84-4748-A8C4-9EF7F5AD9D02}" srcOrd="2" destOrd="0" presId="urn:microsoft.com/office/officeart/2008/layout/VerticalCircleList"/>
    <dgm:cxn modelId="{C4C98984-CE11-40CD-A810-2D44CB7EF49E}" type="presParOf" srcId="{F64A3918-4270-44F8-AEDF-0F6563A12B58}" destId="{BD2E8CDA-FBB5-42BC-B74C-3D050B4FF35B}" srcOrd="1" destOrd="0" presId="urn:microsoft.com/office/officeart/2008/layout/VerticalCircleList"/>
    <dgm:cxn modelId="{C6A30308-1C3D-42D7-BD03-710CF8D5D6CD}" type="presParOf" srcId="{BD2E8CDA-FBB5-42BC-B74C-3D050B4FF35B}" destId="{2F2CF2DD-3E88-4A46-B005-1A7D96F8A411}" srcOrd="0" destOrd="0" presId="urn:microsoft.com/office/officeart/2008/layout/VerticalCircleList"/>
    <dgm:cxn modelId="{06CBC81D-6D7F-4B8D-A117-1B8C743C0E21}" type="presParOf" srcId="{BD2E8CDA-FBB5-42BC-B74C-3D050B4FF35B}" destId="{3E00306D-03BF-4C9D-A04A-F1710E7BF8FB}" srcOrd="1" destOrd="0" presId="urn:microsoft.com/office/officeart/2008/layout/VerticalCircleList"/>
    <dgm:cxn modelId="{7F2BEA6E-1A3B-4E72-A44C-6B611D23B87E}" type="presParOf" srcId="{BD2E8CDA-FBB5-42BC-B74C-3D050B4FF35B}" destId="{2A66FD57-9490-427C-9398-A47F5AE99D30}" srcOrd="2" destOrd="0" presId="urn:microsoft.com/office/officeart/2008/layout/VerticalCircleList"/>
    <dgm:cxn modelId="{6029D9CC-312A-4752-B0E6-613D228F0F56}" type="presParOf" srcId="{F64A3918-4270-44F8-AEDF-0F6563A12B58}" destId="{C753AAE8-8B0D-489C-959B-5D076982ACF2}" srcOrd="2" destOrd="0" presId="urn:microsoft.com/office/officeart/2008/layout/VerticalCircleList"/>
    <dgm:cxn modelId="{35230B07-1B93-4C78-A80A-3FB09AD07D45}" type="presParOf" srcId="{C753AAE8-8B0D-489C-959B-5D076982ACF2}" destId="{6241776E-E952-41C1-866D-089ABA07F1FD}" srcOrd="0" destOrd="0" presId="urn:microsoft.com/office/officeart/2008/layout/VerticalCircleList"/>
    <dgm:cxn modelId="{941CC4DF-271A-435A-96E3-32E4141E89FC}" type="presParOf" srcId="{C753AAE8-8B0D-489C-959B-5D076982ACF2}" destId="{BF91F99C-F95B-4AE6-A17F-C03902C035A7}" srcOrd="1" destOrd="0" presId="urn:microsoft.com/office/officeart/2008/layout/VerticalCircleList"/>
    <dgm:cxn modelId="{0E192445-89B6-4699-9001-48A639C11FF3}" type="presParOf" srcId="{C753AAE8-8B0D-489C-959B-5D076982ACF2}" destId="{114E1442-46B6-4324-82C2-8A67482E73B6}" srcOrd="2" destOrd="0" presId="urn:microsoft.com/office/officeart/2008/layout/VerticalCircleList"/>
    <dgm:cxn modelId="{6163EB3C-2041-48B7-B5E1-CAE5388E4F2C}" type="presParOf" srcId="{F64A3918-4270-44F8-AEDF-0F6563A12B58}" destId="{7DAE745C-1513-4B0E-B010-F30CED6EAB87}" srcOrd="3" destOrd="0" presId="urn:microsoft.com/office/officeart/2008/layout/VerticalCircleList"/>
    <dgm:cxn modelId="{CABC16A3-92C9-4076-BB46-F341715DF1FC}" type="presParOf" srcId="{7DAE745C-1513-4B0E-B010-F30CED6EAB87}" destId="{982938B6-1D89-4A0D-BA5B-DA25C6C71E76}" srcOrd="0" destOrd="0" presId="urn:microsoft.com/office/officeart/2008/layout/VerticalCircleList"/>
    <dgm:cxn modelId="{4AB457DA-1F11-4EAE-AE7B-5037728F43F5}" type="presParOf" srcId="{7DAE745C-1513-4B0E-B010-F30CED6EAB87}" destId="{13E30CE0-3AF8-4BC8-97BC-4E25E9E39100}" srcOrd="1" destOrd="0" presId="urn:microsoft.com/office/officeart/2008/layout/VerticalCircleList"/>
    <dgm:cxn modelId="{53960444-5FB6-4BE4-B7FE-C2DDB1965973}" type="presParOf" srcId="{7DAE745C-1513-4B0E-B010-F30CED6EAB87}" destId="{DE659684-7A8C-4A34-B211-A67FD5611E3F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7B118F-1021-499B-B2E3-06FA51D7BBD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ABB7D17-2219-4B3D-B960-8AF874140D6A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The histological features are suggestive of repeated episodes of focal damage to the alveolar epithelium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763DD54E-B7D9-413F-B223-6D058F85B028}" type="parTrans" cxnId="{AB61914E-2E07-4009-9935-7C38F5EE6D8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DDD6857-3EBF-4471-9A84-CC5994C67070}" type="sibTrans" cxnId="{AB61914E-2E07-4009-9935-7C38F5EE6D8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595459E7-60BA-4067-8365-F531A4E7CF22}">
      <dgm:prSet custT="1"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Speculated etiology include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09308886-D2C9-4FBC-B72C-69AE6CE51AE6}" type="parTrans" cxnId="{E3813630-2210-4E38-AF58-443970B2007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2F90AC3-EC11-4CD2-9D1C-36C9B11AC92B}" type="sibTrans" cxnId="{E3813630-2210-4E38-AF58-443970B2007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B5D90C20-4739-462E-BD34-7A3AE478CAC2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Exposure to viruses (e.g. Epstein–Barr virus)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1FD75C29-107C-4959-865D-628CD2F5EB3B}" type="parTrans" cxnId="{7AA8E148-5F84-4A51-BC79-85150084163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300D6C2-1F96-4C2A-AD6F-993B811C6CE6}" type="sibTrans" cxnId="{7AA8E148-5F84-4A51-BC79-85150084163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2E095ABB-930F-43C0-95DE-5F2099826237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Occupational dusts (Metal or Wood)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3140E2ED-C6A7-4743-ADD0-1AEF44506096}" type="parTrans" cxnId="{43AE17AC-7E74-4A89-8A7C-A80444810B0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64A1B8B-F6EB-4AD1-947B-728CD8A146C8}" type="sibTrans" cxnId="{43AE17AC-7E74-4A89-8A7C-A80444810B0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D7F031B-CE43-4003-8D8C-8AC35D1F2CF9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Drugs (A</a:t>
          </a:r>
          <a:r>
            <a:rPr lang="en-US" sz="2200" b="0" i="0" dirty="0">
              <a:latin typeface="Arial Rounded MT Bold" panose="020F0704030504030204" pitchFamily="34" charset="0"/>
            </a:rPr>
            <a:t>miodarone, Bleomycin, Cyclophosphamide, MTX, Sulfonamides, etc.)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3F5A5129-D1F3-4667-89F5-6751C014D8BC}" type="parTrans" cxnId="{0C3B0A2A-4402-4B2F-B423-BE784FAD34C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E07093D-8E74-41B9-9A54-956BEDE83DCE}" type="sibTrans" cxnId="{0C3B0A2A-4402-4B2F-B423-BE784FAD34C1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090973E-73FA-49FA-9400-E0DA811B007B}">
      <dgm:prSet custT="1"/>
      <dgm:spPr>
        <a:ln>
          <a:noFill/>
        </a:ln>
        <a:effectLst/>
      </dgm:spPr>
      <dgm:t>
        <a:bodyPr/>
        <a:lstStyle/>
        <a:p>
          <a:pPr rtl="0"/>
          <a:r>
            <a:rPr lang="en-US" sz="2200" dirty="0">
              <a:latin typeface="Arial Rounded MT Bold" panose="020F0704030504030204" pitchFamily="34" charset="0"/>
            </a:rPr>
            <a:t>Chronic gastro-oesophageal reflux </a:t>
          </a:r>
          <a:endParaRPr lang="ar-IQ" sz="2200" dirty="0">
            <a:latin typeface="Arial Rounded MT Bold" panose="020F0704030504030204" pitchFamily="34" charset="0"/>
          </a:endParaRPr>
        </a:p>
      </dgm:t>
    </dgm:pt>
    <dgm:pt modelId="{AF834F3E-898F-47D3-BB9E-FDB471413E40}" type="parTrans" cxnId="{784E0FCB-9B54-4558-96BF-25B4A2D4B81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DA177FC2-328B-4705-ADC0-3998C2DA835C}" type="sibTrans" cxnId="{784E0FCB-9B54-4558-96BF-25B4A2D4B812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89E75849-EBB5-41F4-864D-54B0BFDCA0B3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Familial cases are rare (Genetic Factors)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CAC8C6DC-C835-4FCC-9AF8-01208B94D27C}" type="parTrans" cxnId="{CC706F67-E67F-419C-B874-A242BF78BAB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24F77A3-8E5C-4B1C-AB69-D98B5EF1762F}" type="sibTrans" cxnId="{CC706F67-E67F-419C-B874-A242BF78BAB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BE95080-E8F0-4651-B6AB-C51EAF58C6B4}">
      <dgm:prSet custT="1"/>
      <dgm:spPr>
        <a:ln>
          <a:noFill/>
        </a:ln>
        <a:effectLst/>
        <a:sp3d prstMaterial="clear">
          <a:bevelT h="63500"/>
        </a:sp3d>
      </dgm:spPr>
      <dgm:t>
        <a:bodyPr/>
        <a:lstStyle/>
        <a:p>
          <a:pPr rtl="0"/>
          <a:r>
            <a:rPr lang="en-US" sz="2400" dirty="0">
              <a:latin typeface="Arial Rounded MT Bold" panose="020F0704030504030204" pitchFamily="34" charset="0"/>
            </a:rPr>
            <a:t>Strong association with cigarette smoking </a:t>
          </a:r>
          <a:endParaRPr lang="ar-IQ" sz="2400" dirty="0">
            <a:latin typeface="Arial Rounded MT Bold" panose="020F0704030504030204" pitchFamily="34" charset="0"/>
          </a:endParaRPr>
        </a:p>
      </dgm:t>
    </dgm:pt>
    <dgm:pt modelId="{25424014-9058-426F-A129-AD18455E969F}" type="parTrans" cxnId="{B8A56FF6-E0AF-4404-B507-34E95266583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E96C0A5E-34E3-4277-8D29-92559EDD5DBF}" type="sibTrans" cxnId="{B8A56FF6-E0AF-4404-B507-34E952665836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91EA310B-9118-4310-B73D-330D635FCB7C}" type="pres">
      <dgm:prSet presAssocID="{CE7B118F-1021-499B-B2E3-06FA51D7BBD5}" presName="linear" presStyleCnt="0">
        <dgm:presLayoutVars>
          <dgm:animLvl val="lvl"/>
          <dgm:resizeHandles val="exact"/>
        </dgm:presLayoutVars>
      </dgm:prSet>
      <dgm:spPr/>
    </dgm:pt>
    <dgm:pt modelId="{D8285FD8-50F7-4B8E-BAFB-400EA0907F84}" type="pres">
      <dgm:prSet presAssocID="{4ABB7D17-2219-4B3D-B960-8AF874140D6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10F2363-3CAF-4742-9FB2-4672EDEAABE9}" type="pres">
      <dgm:prSet presAssocID="{EDDD6857-3EBF-4471-9A84-CC5994C67070}" presName="spacer" presStyleCnt="0"/>
      <dgm:spPr/>
    </dgm:pt>
    <dgm:pt modelId="{1CC3EE78-AEF5-4640-93E0-F78CE345B910}" type="pres">
      <dgm:prSet presAssocID="{595459E7-60BA-4067-8365-F531A4E7CF22}" presName="parentText" presStyleLbl="node1" presStyleIdx="1" presStyleCnt="4" custLinFactNeighborY="1054">
        <dgm:presLayoutVars>
          <dgm:chMax val="0"/>
          <dgm:bulletEnabled val="1"/>
        </dgm:presLayoutVars>
      </dgm:prSet>
      <dgm:spPr/>
    </dgm:pt>
    <dgm:pt modelId="{241EA601-18C0-47D3-B469-ADF9B80DD760}" type="pres">
      <dgm:prSet presAssocID="{595459E7-60BA-4067-8365-F531A4E7CF22}" presName="childText" presStyleLbl="revTx" presStyleIdx="0" presStyleCnt="1">
        <dgm:presLayoutVars>
          <dgm:bulletEnabled val="1"/>
        </dgm:presLayoutVars>
      </dgm:prSet>
      <dgm:spPr/>
    </dgm:pt>
    <dgm:pt modelId="{3E27F156-3D76-40B8-AAF8-3F8E1FA7A771}" type="pres">
      <dgm:prSet presAssocID="{89E75849-EBB5-41F4-864D-54B0BFDCA0B3}" presName="parentText" presStyleLbl="node1" presStyleIdx="2" presStyleCnt="4" custLinFactY="-69" custLinFactNeighborY="-100000">
        <dgm:presLayoutVars>
          <dgm:chMax val="0"/>
          <dgm:bulletEnabled val="1"/>
        </dgm:presLayoutVars>
      </dgm:prSet>
      <dgm:spPr/>
    </dgm:pt>
    <dgm:pt modelId="{F912ACF2-9A04-4AFC-8CEA-9A9381F80457}" type="pres">
      <dgm:prSet presAssocID="{024F77A3-8E5C-4B1C-AB69-D98B5EF1762F}" presName="spacer" presStyleCnt="0"/>
      <dgm:spPr>
        <a:ln>
          <a:noFill/>
        </a:ln>
        <a:effectLst/>
        <a:sp3d prstMaterial="clear">
          <a:bevelT h="63500"/>
        </a:sp3d>
      </dgm:spPr>
    </dgm:pt>
    <dgm:pt modelId="{B99133CC-A337-409D-9874-A9CB7FEB46D8}" type="pres">
      <dgm:prSet presAssocID="{1BE95080-E8F0-4651-B6AB-C51EAF58C6B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061F703-F8C9-4223-B35F-05068BDEB767}" type="presOf" srcId="{595459E7-60BA-4067-8365-F531A4E7CF22}" destId="{1CC3EE78-AEF5-4640-93E0-F78CE345B910}" srcOrd="0" destOrd="0" presId="urn:microsoft.com/office/officeart/2005/8/layout/vList2"/>
    <dgm:cxn modelId="{F099A828-29B1-4FD2-AFC8-9BBB34EDA7B2}" type="presOf" srcId="{2E095ABB-930F-43C0-95DE-5F2099826237}" destId="{241EA601-18C0-47D3-B469-ADF9B80DD760}" srcOrd="0" destOrd="1" presId="urn:microsoft.com/office/officeart/2005/8/layout/vList2"/>
    <dgm:cxn modelId="{0C3B0A2A-4402-4B2F-B423-BE784FAD34C1}" srcId="{595459E7-60BA-4067-8365-F531A4E7CF22}" destId="{ED7F031B-CE43-4003-8D8C-8AC35D1F2CF9}" srcOrd="2" destOrd="0" parTransId="{3F5A5129-D1F3-4667-89F5-6751C014D8BC}" sibTransId="{FE07093D-8E74-41B9-9A54-956BEDE83DCE}"/>
    <dgm:cxn modelId="{E3813630-2210-4E38-AF58-443970B20072}" srcId="{CE7B118F-1021-499B-B2E3-06FA51D7BBD5}" destId="{595459E7-60BA-4067-8365-F531A4E7CF22}" srcOrd="1" destOrd="0" parTransId="{09308886-D2C9-4FBC-B72C-69AE6CE51AE6}" sibTransId="{82F90AC3-EC11-4CD2-9D1C-36C9B11AC92B}"/>
    <dgm:cxn modelId="{F48EAC62-049D-44C3-BA73-45FFE7A357FB}" type="presOf" srcId="{1BE95080-E8F0-4651-B6AB-C51EAF58C6B4}" destId="{B99133CC-A337-409D-9874-A9CB7FEB46D8}" srcOrd="0" destOrd="0" presId="urn:microsoft.com/office/officeart/2005/8/layout/vList2"/>
    <dgm:cxn modelId="{CC706F67-E67F-419C-B874-A242BF78BAB6}" srcId="{CE7B118F-1021-499B-B2E3-06FA51D7BBD5}" destId="{89E75849-EBB5-41F4-864D-54B0BFDCA0B3}" srcOrd="2" destOrd="0" parTransId="{CAC8C6DC-C835-4FCC-9AF8-01208B94D27C}" sibTransId="{024F77A3-8E5C-4B1C-AB69-D98B5EF1762F}"/>
    <dgm:cxn modelId="{7AA8E148-5F84-4A51-BC79-851500841632}" srcId="{595459E7-60BA-4067-8365-F531A4E7CF22}" destId="{B5D90C20-4739-462E-BD34-7A3AE478CAC2}" srcOrd="0" destOrd="0" parTransId="{1FD75C29-107C-4959-865D-628CD2F5EB3B}" sibTransId="{E300D6C2-1F96-4C2A-AD6F-993B811C6CE6}"/>
    <dgm:cxn modelId="{AB61914E-2E07-4009-9935-7C38F5EE6D81}" srcId="{CE7B118F-1021-499B-B2E3-06FA51D7BBD5}" destId="{4ABB7D17-2219-4B3D-B960-8AF874140D6A}" srcOrd="0" destOrd="0" parTransId="{763DD54E-B7D9-413F-B223-6D058F85B028}" sibTransId="{EDDD6857-3EBF-4471-9A84-CC5994C67070}"/>
    <dgm:cxn modelId="{B23D7A7C-C232-428B-84C3-DF3A377D8942}" type="presOf" srcId="{ED7F031B-CE43-4003-8D8C-8AC35D1F2CF9}" destId="{241EA601-18C0-47D3-B469-ADF9B80DD760}" srcOrd="0" destOrd="2" presId="urn:microsoft.com/office/officeart/2005/8/layout/vList2"/>
    <dgm:cxn modelId="{6DC0C59B-8EC3-4B45-88B2-05ECA8A230BE}" type="presOf" srcId="{CE7B118F-1021-499B-B2E3-06FA51D7BBD5}" destId="{91EA310B-9118-4310-B73D-330D635FCB7C}" srcOrd="0" destOrd="0" presId="urn:microsoft.com/office/officeart/2005/8/layout/vList2"/>
    <dgm:cxn modelId="{14D96A9C-7A81-4DED-8618-7F0057D900A1}" type="presOf" srcId="{89E75849-EBB5-41F4-864D-54B0BFDCA0B3}" destId="{3E27F156-3D76-40B8-AAF8-3F8E1FA7A771}" srcOrd="0" destOrd="0" presId="urn:microsoft.com/office/officeart/2005/8/layout/vList2"/>
    <dgm:cxn modelId="{C7E49FA5-BD69-4AA8-AAB7-486DF947AD7C}" type="presOf" srcId="{B5D90C20-4739-462E-BD34-7A3AE478CAC2}" destId="{241EA601-18C0-47D3-B469-ADF9B80DD760}" srcOrd="0" destOrd="0" presId="urn:microsoft.com/office/officeart/2005/8/layout/vList2"/>
    <dgm:cxn modelId="{43AE17AC-7E74-4A89-8A7C-A80444810B08}" srcId="{595459E7-60BA-4067-8365-F531A4E7CF22}" destId="{2E095ABB-930F-43C0-95DE-5F2099826237}" srcOrd="1" destOrd="0" parTransId="{3140E2ED-C6A7-4743-ADD0-1AEF44506096}" sibTransId="{E64A1B8B-F6EB-4AD1-947B-728CD8A146C8}"/>
    <dgm:cxn modelId="{784E0FCB-9B54-4558-96BF-25B4A2D4B812}" srcId="{595459E7-60BA-4067-8365-F531A4E7CF22}" destId="{8090973E-73FA-49FA-9400-E0DA811B007B}" srcOrd="3" destOrd="0" parTransId="{AF834F3E-898F-47D3-BB9E-FDB471413E40}" sibTransId="{DA177FC2-328B-4705-ADC0-3998C2DA835C}"/>
    <dgm:cxn modelId="{DB36BDD1-41FB-4DB8-A94D-A2E27D8F075E}" type="presOf" srcId="{8090973E-73FA-49FA-9400-E0DA811B007B}" destId="{241EA601-18C0-47D3-B469-ADF9B80DD760}" srcOrd="0" destOrd="3" presId="urn:microsoft.com/office/officeart/2005/8/layout/vList2"/>
    <dgm:cxn modelId="{0D5BBAE4-F06C-45B6-87BD-B0B8A7C44D1F}" type="presOf" srcId="{4ABB7D17-2219-4B3D-B960-8AF874140D6A}" destId="{D8285FD8-50F7-4B8E-BAFB-400EA0907F84}" srcOrd="0" destOrd="0" presId="urn:microsoft.com/office/officeart/2005/8/layout/vList2"/>
    <dgm:cxn modelId="{B8A56FF6-E0AF-4404-B507-34E952665836}" srcId="{CE7B118F-1021-499B-B2E3-06FA51D7BBD5}" destId="{1BE95080-E8F0-4651-B6AB-C51EAF58C6B4}" srcOrd="3" destOrd="0" parTransId="{25424014-9058-426F-A129-AD18455E969F}" sibTransId="{E96C0A5E-34E3-4277-8D29-92559EDD5DBF}"/>
    <dgm:cxn modelId="{8F398E34-2EA8-4230-8732-B6430E4C4D3D}" type="presParOf" srcId="{91EA310B-9118-4310-B73D-330D635FCB7C}" destId="{D8285FD8-50F7-4B8E-BAFB-400EA0907F84}" srcOrd="0" destOrd="0" presId="urn:microsoft.com/office/officeart/2005/8/layout/vList2"/>
    <dgm:cxn modelId="{DE0DB1F5-9157-407F-82B9-E0FB42DE5247}" type="presParOf" srcId="{91EA310B-9118-4310-B73D-330D635FCB7C}" destId="{410F2363-3CAF-4742-9FB2-4672EDEAABE9}" srcOrd="1" destOrd="0" presId="urn:microsoft.com/office/officeart/2005/8/layout/vList2"/>
    <dgm:cxn modelId="{80482B22-1264-4ED4-8F4A-CF23707B34F3}" type="presParOf" srcId="{91EA310B-9118-4310-B73D-330D635FCB7C}" destId="{1CC3EE78-AEF5-4640-93E0-F78CE345B910}" srcOrd="2" destOrd="0" presId="urn:microsoft.com/office/officeart/2005/8/layout/vList2"/>
    <dgm:cxn modelId="{9BEE16DF-DF99-43E0-98A9-E55E7EE8D502}" type="presParOf" srcId="{91EA310B-9118-4310-B73D-330D635FCB7C}" destId="{241EA601-18C0-47D3-B469-ADF9B80DD760}" srcOrd="3" destOrd="0" presId="urn:microsoft.com/office/officeart/2005/8/layout/vList2"/>
    <dgm:cxn modelId="{F3F0B98B-DA49-424A-825D-B67EFEB0DC4C}" type="presParOf" srcId="{91EA310B-9118-4310-B73D-330D635FCB7C}" destId="{3E27F156-3D76-40B8-AAF8-3F8E1FA7A771}" srcOrd="4" destOrd="0" presId="urn:microsoft.com/office/officeart/2005/8/layout/vList2"/>
    <dgm:cxn modelId="{C7EA45E8-229A-4150-BA85-ABBBB20A6B25}" type="presParOf" srcId="{91EA310B-9118-4310-B73D-330D635FCB7C}" destId="{F912ACF2-9A04-4AFC-8CEA-9A9381F80457}" srcOrd="5" destOrd="0" presId="urn:microsoft.com/office/officeart/2005/8/layout/vList2"/>
    <dgm:cxn modelId="{0AFD7021-EA3D-40C8-A690-78CCF6D64140}" type="presParOf" srcId="{91EA310B-9118-4310-B73D-330D635FCB7C}" destId="{B99133CC-A337-409D-9874-A9CB7FEB46D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63EE1A-F504-4DFB-AE66-CE29E66C4504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BEA5A-F4C0-4610-81B5-6E7B309DC787}">
      <dgm:prSet custT="1"/>
      <dgm:spPr/>
      <dgm:t>
        <a:bodyPr/>
        <a:lstStyle/>
        <a:p>
          <a:pPr rtl="0"/>
          <a:r>
            <a:rPr lang="en-US" sz="2600" dirty="0">
              <a:latin typeface="Arial Rounded MT Bold" panose="020F0704030504030204" pitchFamily="34" charset="0"/>
            </a:rPr>
            <a:t>Uncommon before the age of 50 years </a:t>
          </a:r>
          <a:endParaRPr lang="ar-IQ" sz="2600" dirty="0">
            <a:latin typeface="Arial Rounded MT Bold" panose="020F0704030504030204" pitchFamily="34" charset="0"/>
          </a:endParaRPr>
        </a:p>
      </dgm:t>
    </dgm:pt>
    <dgm:pt modelId="{464AA765-FE97-45A2-B9D8-8750DA1A580A}" type="parTrans" cxnId="{6A9F732D-7A12-400D-B937-D70C83249BA5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853A5B05-5001-4A57-A8DA-AB98012C9F62}" type="sibTrans" cxnId="{6A9F732D-7A12-400D-B937-D70C83249BA5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EE9CE2C7-3988-4E1F-852D-269664A76833}">
      <dgm:prSet custT="1"/>
      <dgm:spPr/>
      <dgm:t>
        <a:bodyPr/>
        <a:lstStyle/>
        <a:p>
          <a:pPr rtl="0"/>
          <a:r>
            <a:rPr lang="en-US" sz="2600" dirty="0">
              <a:latin typeface="Arial Rounded MT Bold" panose="020F0704030504030204" pitchFamily="34" charset="0"/>
            </a:rPr>
            <a:t>May present as an incidental finding in an asymptomatic individual</a:t>
          </a:r>
          <a:endParaRPr lang="ar-IQ" sz="2600" dirty="0">
            <a:latin typeface="Arial Rounded MT Bold" panose="020F0704030504030204" pitchFamily="34" charset="0"/>
          </a:endParaRPr>
        </a:p>
      </dgm:t>
    </dgm:pt>
    <dgm:pt modelId="{E8A784CF-C920-4254-B211-80A7A001CADD}" type="parTrans" cxnId="{7C146320-A8EB-43AA-B311-907417000ECF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FEED9410-848B-4686-9A2E-AE99BADE85D7}" type="sibTrans" cxnId="{7C146320-A8EB-43AA-B311-907417000ECF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2025DDF4-56C0-43AE-B62A-DA03AB01CC66}">
      <dgm:prSet custT="1"/>
      <dgm:spPr/>
      <dgm:t>
        <a:bodyPr/>
        <a:lstStyle/>
        <a:p>
          <a:pPr rtl="0"/>
          <a:r>
            <a:rPr lang="en-US" sz="2600" dirty="0">
              <a:latin typeface="Arial Rounded MT Bold" panose="020F0704030504030204" pitchFamily="34" charset="0"/>
            </a:rPr>
            <a:t>Constitutional symptoms </a:t>
          </a:r>
          <a:r>
            <a:rPr lang="en-US" sz="2600">
              <a:latin typeface="Arial Rounded MT Bold" panose="020F0704030504030204" pitchFamily="34" charset="0"/>
            </a:rPr>
            <a:t>are unusual </a:t>
          </a:r>
          <a:endParaRPr lang="ar-IQ" sz="2600" dirty="0">
            <a:latin typeface="Arial Rounded MT Bold" panose="020F0704030504030204" pitchFamily="34" charset="0"/>
          </a:endParaRPr>
        </a:p>
      </dgm:t>
    </dgm:pt>
    <dgm:pt modelId="{AEAD349B-EECB-4DFD-9E2C-50C8ADE6DDBE}" type="parTrans" cxnId="{A000947B-2327-456C-97B1-058154657833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BE38C0A8-08F8-4989-ABC4-57DED3646E28}" type="sibTrans" cxnId="{A000947B-2327-456C-97B1-058154657833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CB8EB856-EAD5-4C53-A946-3B7F197657F6}">
      <dgm:prSet custT="1"/>
      <dgm:spPr/>
      <dgm:t>
        <a:bodyPr/>
        <a:lstStyle/>
        <a:p>
          <a:pPr rtl="0"/>
          <a:r>
            <a:rPr lang="en-US" sz="2600" dirty="0">
              <a:latin typeface="Arial Rounded MT Bold" panose="020F0704030504030204" pitchFamily="34" charset="0"/>
            </a:rPr>
            <a:t>Finger clubbing and Bi-basal fine late inspiratory crackles </a:t>
          </a:r>
          <a:endParaRPr lang="ar-IQ" sz="2600" dirty="0">
            <a:latin typeface="Arial Rounded MT Bold" panose="020F0704030504030204" pitchFamily="34" charset="0"/>
          </a:endParaRPr>
        </a:p>
      </dgm:t>
    </dgm:pt>
    <dgm:pt modelId="{06620F20-ED53-4586-BB75-3AAE5E86E6DA}" type="parTrans" cxnId="{2BA9E89E-B156-43AB-BBED-7D82D4F47112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02EFFFB6-D55A-442B-8EB7-B66D73E97E3F}" type="sibTrans" cxnId="{2BA9E89E-B156-43AB-BBED-7D82D4F47112}">
      <dgm:prSet/>
      <dgm:spPr/>
      <dgm:t>
        <a:bodyPr/>
        <a:lstStyle/>
        <a:p>
          <a:endParaRPr lang="en-US" sz="2600">
            <a:latin typeface="Arial Rounded MT Bold" panose="020F0704030504030204" pitchFamily="34" charset="0"/>
          </a:endParaRPr>
        </a:p>
      </dgm:t>
    </dgm:pt>
    <dgm:pt modelId="{80B4CB66-EE01-4D80-9B5B-8EE2583632DA}">
      <dgm:prSet custT="1"/>
      <dgm:spPr/>
      <dgm:t>
        <a:bodyPr/>
        <a:lstStyle/>
        <a:p>
          <a:pPr rtl="0"/>
          <a:r>
            <a:rPr lang="en-US" sz="2600" dirty="0">
              <a:latin typeface="Arial Rounded MT Bold" panose="020F0704030504030204" pitchFamily="34" charset="0"/>
            </a:rPr>
            <a:t>Typically presents with insidious progressive dyspnea &amp; non-productive cough </a:t>
          </a:r>
          <a:endParaRPr lang="ar-IQ" sz="2600" dirty="0">
            <a:latin typeface="Arial Rounded MT Bold" panose="020F0704030504030204" pitchFamily="34" charset="0"/>
          </a:endParaRPr>
        </a:p>
      </dgm:t>
    </dgm:pt>
    <dgm:pt modelId="{7F78E1F2-A7CF-4B7F-A9BC-E470DA9908E7}" type="parTrans" cxnId="{2129113D-2BD3-4621-A372-EF5119BCC849}">
      <dgm:prSet/>
      <dgm:spPr/>
      <dgm:t>
        <a:bodyPr/>
        <a:lstStyle/>
        <a:p>
          <a:endParaRPr lang="en-US" sz="2600"/>
        </a:p>
      </dgm:t>
    </dgm:pt>
    <dgm:pt modelId="{AC155DBA-E87C-4A92-9762-1461CFDFA6C3}" type="sibTrans" cxnId="{2129113D-2BD3-4621-A372-EF5119BCC849}">
      <dgm:prSet/>
      <dgm:spPr/>
      <dgm:t>
        <a:bodyPr/>
        <a:lstStyle/>
        <a:p>
          <a:endParaRPr lang="en-US" sz="2600"/>
        </a:p>
      </dgm:t>
    </dgm:pt>
    <dgm:pt modelId="{90F88282-9158-4BF7-BE8E-A860A5936CAF}" type="pres">
      <dgm:prSet presAssocID="{B863EE1A-F504-4DFB-AE66-CE29E66C4504}" presName="vert0" presStyleCnt="0">
        <dgm:presLayoutVars>
          <dgm:dir/>
          <dgm:animOne val="branch"/>
          <dgm:animLvl val="lvl"/>
        </dgm:presLayoutVars>
      </dgm:prSet>
      <dgm:spPr/>
    </dgm:pt>
    <dgm:pt modelId="{33EA727C-645A-424E-9BDE-84F0A4193C46}" type="pres">
      <dgm:prSet presAssocID="{080BEA5A-F4C0-4610-81B5-6E7B309DC787}" presName="thickLine" presStyleLbl="alignNode1" presStyleIdx="0" presStyleCnt="5"/>
      <dgm:spPr/>
    </dgm:pt>
    <dgm:pt modelId="{F230F839-512E-44A2-9EFA-C23E646153F0}" type="pres">
      <dgm:prSet presAssocID="{080BEA5A-F4C0-4610-81B5-6E7B309DC787}" presName="horz1" presStyleCnt="0"/>
      <dgm:spPr/>
    </dgm:pt>
    <dgm:pt modelId="{CCA45A67-50E8-40D3-B406-FEFA88B70046}" type="pres">
      <dgm:prSet presAssocID="{080BEA5A-F4C0-4610-81B5-6E7B309DC787}" presName="tx1" presStyleLbl="revTx" presStyleIdx="0" presStyleCnt="5"/>
      <dgm:spPr/>
    </dgm:pt>
    <dgm:pt modelId="{981DDBF4-85CD-4403-BAAC-4A96783417EC}" type="pres">
      <dgm:prSet presAssocID="{080BEA5A-F4C0-4610-81B5-6E7B309DC787}" presName="vert1" presStyleCnt="0"/>
      <dgm:spPr/>
    </dgm:pt>
    <dgm:pt modelId="{35D79BA1-4C46-46F2-8A46-CF45BF33106D}" type="pres">
      <dgm:prSet presAssocID="{EE9CE2C7-3988-4E1F-852D-269664A76833}" presName="thickLine" presStyleLbl="alignNode1" presStyleIdx="1" presStyleCnt="5"/>
      <dgm:spPr/>
    </dgm:pt>
    <dgm:pt modelId="{5553CF4B-0A82-4EE4-B433-BF2B1FBA772D}" type="pres">
      <dgm:prSet presAssocID="{EE9CE2C7-3988-4E1F-852D-269664A76833}" presName="horz1" presStyleCnt="0"/>
      <dgm:spPr/>
    </dgm:pt>
    <dgm:pt modelId="{3400404D-25ED-4C3B-B20A-5CEB61DC8526}" type="pres">
      <dgm:prSet presAssocID="{EE9CE2C7-3988-4E1F-852D-269664A76833}" presName="tx1" presStyleLbl="revTx" presStyleIdx="1" presStyleCnt="5"/>
      <dgm:spPr/>
    </dgm:pt>
    <dgm:pt modelId="{9D9B1385-EADE-4A6C-B514-C2FB029D0C31}" type="pres">
      <dgm:prSet presAssocID="{EE9CE2C7-3988-4E1F-852D-269664A76833}" presName="vert1" presStyleCnt="0"/>
      <dgm:spPr/>
    </dgm:pt>
    <dgm:pt modelId="{E6F5EF7F-648A-4604-BD72-8B30797EDD95}" type="pres">
      <dgm:prSet presAssocID="{80B4CB66-EE01-4D80-9B5B-8EE2583632DA}" presName="thickLine" presStyleLbl="alignNode1" presStyleIdx="2" presStyleCnt="5"/>
      <dgm:spPr/>
    </dgm:pt>
    <dgm:pt modelId="{694C5A01-314C-4F47-8E93-5FFD2F86C5D2}" type="pres">
      <dgm:prSet presAssocID="{80B4CB66-EE01-4D80-9B5B-8EE2583632DA}" presName="horz1" presStyleCnt="0"/>
      <dgm:spPr/>
    </dgm:pt>
    <dgm:pt modelId="{512E1137-FBD3-43CC-AC0D-26273415312A}" type="pres">
      <dgm:prSet presAssocID="{80B4CB66-EE01-4D80-9B5B-8EE2583632DA}" presName="tx1" presStyleLbl="revTx" presStyleIdx="2" presStyleCnt="5"/>
      <dgm:spPr/>
    </dgm:pt>
    <dgm:pt modelId="{F0F6CA02-80CD-43C6-863C-F60A0362B979}" type="pres">
      <dgm:prSet presAssocID="{80B4CB66-EE01-4D80-9B5B-8EE2583632DA}" presName="vert1" presStyleCnt="0"/>
      <dgm:spPr/>
    </dgm:pt>
    <dgm:pt modelId="{8BFB008B-1733-44BE-B212-85EE5AA4A1CA}" type="pres">
      <dgm:prSet presAssocID="{2025DDF4-56C0-43AE-B62A-DA03AB01CC66}" presName="thickLine" presStyleLbl="alignNode1" presStyleIdx="3" presStyleCnt="5"/>
      <dgm:spPr/>
    </dgm:pt>
    <dgm:pt modelId="{8911FFE5-D77B-4B2A-8B46-8D4BC99F95B0}" type="pres">
      <dgm:prSet presAssocID="{2025DDF4-56C0-43AE-B62A-DA03AB01CC66}" presName="horz1" presStyleCnt="0"/>
      <dgm:spPr/>
    </dgm:pt>
    <dgm:pt modelId="{CF35B3F9-3D15-45AF-A693-5BF3F6063CDE}" type="pres">
      <dgm:prSet presAssocID="{2025DDF4-56C0-43AE-B62A-DA03AB01CC66}" presName="tx1" presStyleLbl="revTx" presStyleIdx="3" presStyleCnt="5"/>
      <dgm:spPr/>
    </dgm:pt>
    <dgm:pt modelId="{7F9734C6-BCAF-4F10-9E28-E1714630A5C9}" type="pres">
      <dgm:prSet presAssocID="{2025DDF4-56C0-43AE-B62A-DA03AB01CC66}" presName="vert1" presStyleCnt="0"/>
      <dgm:spPr/>
    </dgm:pt>
    <dgm:pt modelId="{48DFB75D-B909-4787-8EC6-EE5A3BCD8C5A}" type="pres">
      <dgm:prSet presAssocID="{CB8EB856-EAD5-4C53-A946-3B7F197657F6}" presName="thickLine" presStyleLbl="alignNode1" presStyleIdx="4" presStyleCnt="5"/>
      <dgm:spPr/>
    </dgm:pt>
    <dgm:pt modelId="{7B6EA4E3-97FB-4A4A-A15E-214DDC57E415}" type="pres">
      <dgm:prSet presAssocID="{CB8EB856-EAD5-4C53-A946-3B7F197657F6}" presName="horz1" presStyleCnt="0"/>
      <dgm:spPr/>
    </dgm:pt>
    <dgm:pt modelId="{687BAF7B-359E-4661-B5DB-0B9C041B605B}" type="pres">
      <dgm:prSet presAssocID="{CB8EB856-EAD5-4C53-A946-3B7F197657F6}" presName="tx1" presStyleLbl="revTx" presStyleIdx="4" presStyleCnt="5"/>
      <dgm:spPr/>
    </dgm:pt>
    <dgm:pt modelId="{13229D8D-A4A0-4604-BD89-894ABF60C78B}" type="pres">
      <dgm:prSet presAssocID="{CB8EB856-EAD5-4C53-A946-3B7F197657F6}" presName="vert1" presStyleCnt="0"/>
      <dgm:spPr/>
    </dgm:pt>
  </dgm:ptLst>
  <dgm:cxnLst>
    <dgm:cxn modelId="{696F131D-EF06-436D-BF04-646855143386}" type="presOf" srcId="{2025DDF4-56C0-43AE-B62A-DA03AB01CC66}" destId="{CF35B3F9-3D15-45AF-A693-5BF3F6063CDE}" srcOrd="0" destOrd="0" presId="urn:microsoft.com/office/officeart/2008/layout/LinedList"/>
    <dgm:cxn modelId="{7C146320-A8EB-43AA-B311-907417000ECF}" srcId="{B863EE1A-F504-4DFB-AE66-CE29E66C4504}" destId="{EE9CE2C7-3988-4E1F-852D-269664A76833}" srcOrd="1" destOrd="0" parTransId="{E8A784CF-C920-4254-B211-80A7A001CADD}" sibTransId="{FEED9410-848B-4686-9A2E-AE99BADE85D7}"/>
    <dgm:cxn modelId="{6A9F732D-7A12-400D-B937-D70C83249BA5}" srcId="{B863EE1A-F504-4DFB-AE66-CE29E66C4504}" destId="{080BEA5A-F4C0-4610-81B5-6E7B309DC787}" srcOrd="0" destOrd="0" parTransId="{464AA765-FE97-45A2-B9D8-8750DA1A580A}" sibTransId="{853A5B05-5001-4A57-A8DA-AB98012C9F62}"/>
    <dgm:cxn modelId="{C126B938-A5E0-4FDD-8288-4A92C2B2AEB8}" type="presOf" srcId="{CB8EB856-EAD5-4C53-A946-3B7F197657F6}" destId="{687BAF7B-359E-4661-B5DB-0B9C041B605B}" srcOrd="0" destOrd="0" presId="urn:microsoft.com/office/officeart/2008/layout/LinedList"/>
    <dgm:cxn modelId="{2129113D-2BD3-4621-A372-EF5119BCC849}" srcId="{B863EE1A-F504-4DFB-AE66-CE29E66C4504}" destId="{80B4CB66-EE01-4D80-9B5B-8EE2583632DA}" srcOrd="2" destOrd="0" parTransId="{7F78E1F2-A7CF-4B7F-A9BC-E470DA9908E7}" sibTransId="{AC155DBA-E87C-4A92-9762-1461CFDFA6C3}"/>
    <dgm:cxn modelId="{F08B3C5D-BC05-40E3-AB31-17F31020FF3E}" type="presOf" srcId="{EE9CE2C7-3988-4E1F-852D-269664A76833}" destId="{3400404D-25ED-4C3B-B20A-5CEB61DC8526}" srcOrd="0" destOrd="0" presId="urn:microsoft.com/office/officeart/2008/layout/LinedList"/>
    <dgm:cxn modelId="{0AC98044-B29B-4CE1-A000-EB81DDE3E208}" type="presOf" srcId="{80B4CB66-EE01-4D80-9B5B-8EE2583632DA}" destId="{512E1137-FBD3-43CC-AC0D-26273415312A}" srcOrd="0" destOrd="0" presId="urn:microsoft.com/office/officeart/2008/layout/LinedList"/>
    <dgm:cxn modelId="{A000947B-2327-456C-97B1-058154657833}" srcId="{B863EE1A-F504-4DFB-AE66-CE29E66C4504}" destId="{2025DDF4-56C0-43AE-B62A-DA03AB01CC66}" srcOrd="3" destOrd="0" parTransId="{AEAD349B-EECB-4DFD-9E2C-50C8ADE6DDBE}" sibTransId="{BE38C0A8-08F8-4989-ABC4-57DED3646E28}"/>
    <dgm:cxn modelId="{2BA9E89E-B156-43AB-BBED-7D82D4F47112}" srcId="{B863EE1A-F504-4DFB-AE66-CE29E66C4504}" destId="{CB8EB856-EAD5-4C53-A946-3B7F197657F6}" srcOrd="4" destOrd="0" parTransId="{06620F20-ED53-4586-BB75-3AAE5E86E6DA}" sibTransId="{02EFFFB6-D55A-442B-8EB7-B66D73E97E3F}"/>
    <dgm:cxn modelId="{5B5FE0C7-2572-4ADA-AD93-848D634A9C8B}" type="presOf" srcId="{080BEA5A-F4C0-4610-81B5-6E7B309DC787}" destId="{CCA45A67-50E8-40D3-B406-FEFA88B70046}" srcOrd="0" destOrd="0" presId="urn:microsoft.com/office/officeart/2008/layout/LinedList"/>
    <dgm:cxn modelId="{575BACEB-E27D-451E-AFBA-455822FE8AD8}" type="presOf" srcId="{B863EE1A-F504-4DFB-AE66-CE29E66C4504}" destId="{90F88282-9158-4BF7-BE8E-A860A5936CAF}" srcOrd="0" destOrd="0" presId="urn:microsoft.com/office/officeart/2008/layout/LinedList"/>
    <dgm:cxn modelId="{945D28C2-B481-424C-84EA-E45A96BAF151}" type="presParOf" srcId="{90F88282-9158-4BF7-BE8E-A860A5936CAF}" destId="{33EA727C-645A-424E-9BDE-84F0A4193C46}" srcOrd="0" destOrd="0" presId="urn:microsoft.com/office/officeart/2008/layout/LinedList"/>
    <dgm:cxn modelId="{EE0CD816-5CEB-42B6-BFB4-9CFD72AFB366}" type="presParOf" srcId="{90F88282-9158-4BF7-BE8E-A860A5936CAF}" destId="{F230F839-512E-44A2-9EFA-C23E646153F0}" srcOrd="1" destOrd="0" presId="urn:microsoft.com/office/officeart/2008/layout/LinedList"/>
    <dgm:cxn modelId="{CB536025-9F4F-4937-AC5E-367CC59CB55F}" type="presParOf" srcId="{F230F839-512E-44A2-9EFA-C23E646153F0}" destId="{CCA45A67-50E8-40D3-B406-FEFA88B70046}" srcOrd="0" destOrd="0" presId="urn:microsoft.com/office/officeart/2008/layout/LinedList"/>
    <dgm:cxn modelId="{29E3B7A0-338F-4F26-8965-F622A99FD363}" type="presParOf" srcId="{F230F839-512E-44A2-9EFA-C23E646153F0}" destId="{981DDBF4-85CD-4403-BAAC-4A96783417EC}" srcOrd="1" destOrd="0" presId="urn:microsoft.com/office/officeart/2008/layout/LinedList"/>
    <dgm:cxn modelId="{24E33E15-BB46-4DC8-87F2-11AA5B193B51}" type="presParOf" srcId="{90F88282-9158-4BF7-BE8E-A860A5936CAF}" destId="{35D79BA1-4C46-46F2-8A46-CF45BF33106D}" srcOrd="2" destOrd="0" presId="urn:microsoft.com/office/officeart/2008/layout/LinedList"/>
    <dgm:cxn modelId="{503BF37D-259D-4C26-9D88-49BBB9F8FA68}" type="presParOf" srcId="{90F88282-9158-4BF7-BE8E-A860A5936CAF}" destId="{5553CF4B-0A82-4EE4-B433-BF2B1FBA772D}" srcOrd="3" destOrd="0" presId="urn:microsoft.com/office/officeart/2008/layout/LinedList"/>
    <dgm:cxn modelId="{CDFA989F-FED8-45BE-B3F5-6A060DE1327B}" type="presParOf" srcId="{5553CF4B-0A82-4EE4-B433-BF2B1FBA772D}" destId="{3400404D-25ED-4C3B-B20A-5CEB61DC8526}" srcOrd="0" destOrd="0" presId="urn:microsoft.com/office/officeart/2008/layout/LinedList"/>
    <dgm:cxn modelId="{DE33FFC4-FAC9-45DF-A948-059F3CD2983F}" type="presParOf" srcId="{5553CF4B-0A82-4EE4-B433-BF2B1FBA772D}" destId="{9D9B1385-EADE-4A6C-B514-C2FB029D0C31}" srcOrd="1" destOrd="0" presId="urn:microsoft.com/office/officeart/2008/layout/LinedList"/>
    <dgm:cxn modelId="{31430C1C-FDDE-4113-A3E3-8857B96FEED2}" type="presParOf" srcId="{90F88282-9158-4BF7-BE8E-A860A5936CAF}" destId="{E6F5EF7F-648A-4604-BD72-8B30797EDD95}" srcOrd="4" destOrd="0" presId="urn:microsoft.com/office/officeart/2008/layout/LinedList"/>
    <dgm:cxn modelId="{93BC466F-0DA2-4449-989C-1355F52039D8}" type="presParOf" srcId="{90F88282-9158-4BF7-BE8E-A860A5936CAF}" destId="{694C5A01-314C-4F47-8E93-5FFD2F86C5D2}" srcOrd="5" destOrd="0" presId="urn:microsoft.com/office/officeart/2008/layout/LinedList"/>
    <dgm:cxn modelId="{097E5937-03B3-4A67-AF53-2AF500EE1597}" type="presParOf" srcId="{694C5A01-314C-4F47-8E93-5FFD2F86C5D2}" destId="{512E1137-FBD3-43CC-AC0D-26273415312A}" srcOrd="0" destOrd="0" presId="urn:microsoft.com/office/officeart/2008/layout/LinedList"/>
    <dgm:cxn modelId="{14D21C2F-530B-48EE-AA66-38159B78335D}" type="presParOf" srcId="{694C5A01-314C-4F47-8E93-5FFD2F86C5D2}" destId="{F0F6CA02-80CD-43C6-863C-F60A0362B979}" srcOrd="1" destOrd="0" presId="urn:microsoft.com/office/officeart/2008/layout/LinedList"/>
    <dgm:cxn modelId="{8AEDBBC1-DDDC-4C9F-B867-2C870636B80B}" type="presParOf" srcId="{90F88282-9158-4BF7-BE8E-A860A5936CAF}" destId="{8BFB008B-1733-44BE-B212-85EE5AA4A1CA}" srcOrd="6" destOrd="0" presId="urn:microsoft.com/office/officeart/2008/layout/LinedList"/>
    <dgm:cxn modelId="{A7A65BC1-B216-4BDE-939A-79F2F29C7B0E}" type="presParOf" srcId="{90F88282-9158-4BF7-BE8E-A860A5936CAF}" destId="{8911FFE5-D77B-4B2A-8B46-8D4BC99F95B0}" srcOrd="7" destOrd="0" presId="urn:microsoft.com/office/officeart/2008/layout/LinedList"/>
    <dgm:cxn modelId="{C747D9C9-F891-4305-BC6B-994CF2AD6842}" type="presParOf" srcId="{8911FFE5-D77B-4B2A-8B46-8D4BC99F95B0}" destId="{CF35B3F9-3D15-45AF-A693-5BF3F6063CDE}" srcOrd="0" destOrd="0" presId="urn:microsoft.com/office/officeart/2008/layout/LinedList"/>
    <dgm:cxn modelId="{44817A22-1BE9-4924-9D5E-BF1CCCF0C2D4}" type="presParOf" srcId="{8911FFE5-D77B-4B2A-8B46-8D4BC99F95B0}" destId="{7F9734C6-BCAF-4F10-9E28-E1714630A5C9}" srcOrd="1" destOrd="0" presId="urn:microsoft.com/office/officeart/2008/layout/LinedList"/>
    <dgm:cxn modelId="{AD1F1441-686A-4C32-9526-5F66B7062D39}" type="presParOf" srcId="{90F88282-9158-4BF7-BE8E-A860A5936CAF}" destId="{48DFB75D-B909-4787-8EC6-EE5A3BCD8C5A}" srcOrd="8" destOrd="0" presId="urn:microsoft.com/office/officeart/2008/layout/LinedList"/>
    <dgm:cxn modelId="{688958EE-50BD-490D-8ED7-051746BCF9F3}" type="presParOf" srcId="{90F88282-9158-4BF7-BE8E-A860A5936CAF}" destId="{7B6EA4E3-97FB-4A4A-A15E-214DDC57E415}" srcOrd="9" destOrd="0" presId="urn:microsoft.com/office/officeart/2008/layout/LinedList"/>
    <dgm:cxn modelId="{5A11BF00-A0D0-4F20-A89F-CFA248759C8B}" type="presParOf" srcId="{7B6EA4E3-97FB-4A4A-A15E-214DDC57E415}" destId="{687BAF7B-359E-4661-B5DB-0B9C041B605B}" srcOrd="0" destOrd="0" presId="urn:microsoft.com/office/officeart/2008/layout/LinedList"/>
    <dgm:cxn modelId="{74EF2C34-D4EA-4E22-8934-8D435ED78C89}" type="presParOf" srcId="{7B6EA4E3-97FB-4A4A-A15E-214DDC57E415}" destId="{13229D8D-A4A0-4604-BD89-894ABF60C7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EFC5E7-CD19-456E-90FC-756D8E4ED037}" type="doc">
      <dgm:prSet loTypeId="urn:diagrams.loki3.com/Bracket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C7CBECF-4237-40C5-8E83-AB0E66247CA3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1.Chest X-ray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AE51C1A-F512-4D44-8891-2021D3EE840B}" type="parTrans" cxnId="{A4F52EDB-0CA2-4FC7-A527-7BD0E238E43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0D822A3E-E611-4C56-8907-8EA4E1EA4F7E}" type="sibTrans" cxnId="{A4F52EDB-0CA2-4FC7-A527-7BD0E238E438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7298049C-6678-48C8-9A22-BDE15EF6659E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Bilateral lower lobe and sub pleural reticular shadowing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B6F1DCB3-ECA9-4B3A-9919-41EEB5631B6E}" type="parTrans" cxnId="{BA17689B-74EC-46B6-A525-302F39A87B67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38A31036-5E9C-4584-8FEF-841FD433A731}" type="sibTrans" cxnId="{BA17689B-74EC-46B6-A525-302F39A87B67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349782CA-EA7B-495A-AE55-5974D17F487F}">
      <dgm:prSet/>
      <dgm:spPr/>
      <dgm:t>
        <a:bodyPr/>
        <a:lstStyle/>
        <a:p>
          <a:pPr rtl="0"/>
          <a:r>
            <a:rPr lang="en-US" dirty="0">
              <a:latin typeface="Arial Rounded MT Bold" panose="020F0704030504030204" pitchFamily="34" charset="0"/>
            </a:rPr>
            <a:t>Normal in individuals with early or limited disease</a:t>
          </a:r>
          <a:endParaRPr lang="ar-IQ" dirty="0">
            <a:latin typeface="Arial Rounded MT Bold" panose="020F0704030504030204" pitchFamily="34" charset="0"/>
          </a:endParaRPr>
        </a:p>
      </dgm:t>
    </dgm:pt>
    <dgm:pt modelId="{5936EAA9-6D96-4E91-9740-7032233C1C7A}" type="parTrans" cxnId="{4F91EF20-93E7-48B4-BAC2-5F96BB33EBA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1ACC6450-810C-4AFA-A060-7AC45FC0245E}" type="sibTrans" cxnId="{4F91EF20-93E7-48B4-BAC2-5F96BB33EBAC}">
      <dgm:prSet/>
      <dgm:spPr/>
      <dgm:t>
        <a:bodyPr/>
        <a:lstStyle/>
        <a:p>
          <a:endParaRPr lang="en-US">
            <a:latin typeface="Arial Rounded MT Bold" panose="020F0704030504030204" pitchFamily="34" charset="0"/>
          </a:endParaRPr>
        </a:p>
      </dgm:t>
    </dgm:pt>
    <dgm:pt modelId="{F848686A-5E7A-4692-B9CE-07448D0B9E76}" type="pres">
      <dgm:prSet presAssocID="{E4EFC5E7-CD19-456E-90FC-756D8E4ED037}" presName="Name0" presStyleCnt="0">
        <dgm:presLayoutVars>
          <dgm:dir/>
          <dgm:animLvl val="lvl"/>
          <dgm:resizeHandles val="exact"/>
        </dgm:presLayoutVars>
      </dgm:prSet>
      <dgm:spPr/>
    </dgm:pt>
    <dgm:pt modelId="{14DCCA1D-E25B-4790-BB09-305A066452BF}" type="pres">
      <dgm:prSet presAssocID="{9C7CBECF-4237-40C5-8E83-AB0E66247CA3}" presName="linNode" presStyleCnt="0"/>
      <dgm:spPr/>
    </dgm:pt>
    <dgm:pt modelId="{BDCD07E8-CFA2-42D6-AAEC-AA0DEB5A4D37}" type="pres">
      <dgm:prSet presAssocID="{9C7CBECF-4237-40C5-8E83-AB0E66247CA3}" presName="parTx" presStyleLbl="revTx" presStyleIdx="0" presStyleCnt="1" custScaleX="107963" custScaleY="95675">
        <dgm:presLayoutVars>
          <dgm:chMax val="1"/>
          <dgm:bulletEnabled val="1"/>
        </dgm:presLayoutVars>
      </dgm:prSet>
      <dgm:spPr/>
    </dgm:pt>
    <dgm:pt modelId="{5812CEC8-59EB-4923-8876-DF86148889FA}" type="pres">
      <dgm:prSet presAssocID="{9C7CBECF-4237-40C5-8E83-AB0E66247CA3}" presName="bracket" presStyleLbl="parChTrans1D1" presStyleIdx="0" presStyleCnt="1"/>
      <dgm:spPr/>
    </dgm:pt>
    <dgm:pt modelId="{0DF09E04-96FD-4612-9E11-4C26EA20E4E5}" type="pres">
      <dgm:prSet presAssocID="{9C7CBECF-4237-40C5-8E83-AB0E66247CA3}" presName="spH" presStyleCnt="0"/>
      <dgm:spPr/>
    </dgm:pt>
    <dgm:pt modelId="{57689464-D921-4140-AE87-899760BA94AE}" type="pres">
      <dgm:prSet presAssocID="{9C7CBECF-4237-40C5-8E83-AB0E66247CA3}" presName="desTx" presStyleLbl="node1" presStyleIdx="0" presStyleCnt="1">
        <dgm:presLayoutVars>
          <dgm:bulletEnabled val="1"/>
        </dgm:presLayoutVars>
      </dgm:prSet>
      <dgm:spPr/>
    </dgm:pt>
  </dgm:ptLst>
  <dgm:cxnLst>
    <dgm:cxn modelId="{5FA05B16-E9B2-4383-9EF5-BC87FCC13B87}" type="presOf" srcId="{7298049C-6678-48C8-9A22-BDE15EF6659E}" destId="{57689464-D921-4140-AE87-899760BA94AE}" srcOrd="0" destOrd="1" presId="urn:diagrams.loki3.com/BracketList"/>
    <dgm:cxn modelId="{4F91EF20-93E7-48B4-BAC2-5F96BB33EBAC}" srcId="{9C7CBECF-4237-40C5-8E83-AB0E66247CA3}" destId="{349782CA-EA7B-495A-AE55-5974D17F487F}" srcOrd="0" destOrd="0" parTransId="{5936EAA9-6D96-4E91-9740-7032233C1C7A}" sibTransId="{1ACC6450-810C-4AFA-A060-7AC45FC0245E}"/>
    <dgm:cxn modelId="{40DC4861-BC73-4EF9-B87A-D059265CC23A}" type="presOf" srcId="{349782CA-EA7B-495A-AE55-5974D17F487F}" destId="{57689464-D921-4140-AE87-899760BA94AE}" srcOrd="0" destOrd="0" presId="urn:diagrams.loki3.com/BracketList"/>
    <dgm:cxn modelId="{DEE5CC7F-4F13-4566-98D6-EC5D3FFC7DEA}" type="presOf" srcId="{E4EFC5E7-CD19-456E-90FC-756D8E4ED037}" destId="{F848686A-5E7A-4692-B9CE-07448D0B9E76}" srcOrd="0" destOrd="0" presId="urn:diagrams.loki3.com/BracketList"/>
    <dgm:cxn modelId="{BA17689B-74EC-46B6-A525-302F39A87B67}" srcId="{9C7CBECF-4237-40C5-8E83-AB0E66247CA3}" destId="{7298049C-6678-48C8-9A22-BDE15EF6659E}" srcOrd="1" destOrd="0" parTransId="{B6F1DCB3-ECA9-4B3A-9919-41EEB5631B6E}" sibTransId="{38A31036-5E9C-4584-8FEF-841FD433A731}"/>
    <dgm:cxn modelId="{A4F52EDB-0CA2-4FC7-A527-7BD0E238E438}" srcId="{E4EFC5E7-CD19-456E-90FC-756D8E4ED037}" destId="{9C7CBECF-4237-40C5-8E83-AB0E66247CA3}" srcOrd="0" destOrd="0" parTransId="{BAE51C1A-F512-4D44-8891-2021D3EE840B}" sibTransId="{0D822A3E-E611-4C56-8907-8EA4E1EA4F7E}"/>
    <dgm:cxn modelId="{CEEDD4E2-E24A-41D7-9E1E-40FD883DAB04}" type="presOf" srcId="{9C7CBECF-4237-40C5-8E83-AB0E66247CA3}" destId="{BDCD07E8-CFA2-42D6-AAEC-AA0DEB5A4D37}" srcOrd="0" destOrd="0" presId="urn:diagrams.loki3.com/BracketList"/>
    <dgm:cxn modelId="{7055D376-19E2-41D2-9BC4-CE0896995F52}" type="presParOf" srcId="{F848686A-5E7A-4692-B9CE-07448D0B9E76}" destId="{14DCCA1D-E25B-4790-BB09-305A066452BF}" srcOrd="0" destOrd="0" presId="urn:diagrams.loki3.com/BracketList"/>
    <dgm:cxn modelId="{CFE7E4C3-DF5D-4BDD-845B-5CF77162296B}" type="presParOf" srcId="{14DCCA1D-E25B-4790-BB09-305A066452BF}" destId="{BDCD07E8-CFA2-42D6-AAEC-AA0DEB5A4D37}" srcOrd="0" destOrd="0" presId="urn:diagrams.loki3.com/BracketList"/>
    <dgm:cxn modelId="{10F587E0-81FA-45AF-B98C-1E7C278439EF}" type="presParOf" srcId="{14DCCA1D-E25B-4790-BB09-305A066452BF}" destId="{5812CEC8-59EB-4923-8876-DF86148889FA}" srcOrd="1" destOrd="0" presId="urn:diagrams.loki3.com/BracketList"/>
    <dgm:cxn modelId="{6FAD1FCA-9CF1-4BAD-9F9F-2F167ED92CF0}" type="presParOf" srcId="{14DCCA1D-E25B-4790-BB09-305A066452BF}" destId="{0DF09E04-96FD-4612-9E11-4C26EA20E4E5}" srcOrd="2" destOrd="0" presId="urn:diagrams.loki3.com/BracketList"/>
    <dgm:cxn modelId="{A48BCF50-5183-425C-965B-F9446A59019B}" type="presParOf" srcId="{14DCCA1D-E25B-4790-BB09-305A066452BF}" destId="{57689464-D921-4140-AE87-899760BA94A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F5360-C856-4467-BB9D-B3C29C44CB43}">
      <dsp:nvSpPr>
        <dsp:cNvPr id="0" name=""/>
        <dsp:cNvSpPr/>
      </dsp:nvSpPr>
      <dsp:spPr>
        <a:xfrm>
          <a:off x="505274" y="374673"/>
          <a:ext cx="1927092" cy="19270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AABBE8B-F1CA-4268-853E-EDCF7EA16E8E}">
      <dsp:nvSpPr>
        <dsp:cNvPr id="0" name=""/>
        <dsp:cNvSpPr/>
      </dsp:nvSpPr>
      <dsp:spPr>
        <a:xfrm>
          <a:off x="1468820" y="374673"/>
          <a:ext cx="10281745" cy="1927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Heterogeneous group of conditions affecting the pulmonary parenchyma (interstitium) and/or alveolar lumen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468820" y="374673"/>
        <a:ext cx="10281745" cy="1927092"/>
      </dsp:txXfrm>
    </dsp:sp>
    <dsp:sp modelId="{59D40087-5522-42A6-8688-B0827F031D14}">
      <dsp:nvSpPr>
        <dsp:cNvPr id="0" name=""/>
        <dsp:cNvSpPr/>
      </dsp:nvSpPr>
      <dsp:spPr>
        <a:xfrm>
          <a:off x="505274" y="2301766"/>
          <a:ext cx="1927092" cy="19270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ABEFBC-686B-461C-BE85-9C01786C912C}">
      <dsp:nvSpPr>
        <dsp:cNvPr id="0" name=""/>
        <dsp:cNvSpPr/>
      </dsp:nvSpPr>
      <dsp:spPr>
        <a:xfrm>
          <a:off x="1468820" y="2301766"/>
          <a:ext cx="10281745" cy="1927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Share a sufficient number of clinical, physiological and radiographic similarities </a:t>
          </a: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468820" y="2301766"/>
        <a:ext cx="10281745" cy="192709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6F69-B701-4B8F-95FD-A6CBA4EDA058}">
      <dsp:nvSpPr>
        <dsp:cNvPr id="0" name=""/>
        <dsp:cNvSpPr/>
      </dsp:nvSpPr>
      <dsp:spPr>
        <a:xfrm>
          <a:off x="0" y="173521"/>
          <a:ext cx="11603421" cy="107932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2.</a:t>
          </a:r>
          <a:r>
            <a:rPr lang="en-US" sz="3200" kern="1200" dirty="0">
              <a:latin typeface="Arial Rounded MT Bold" panose="020F0704030504030204" pitchFamily="34" charset="0"/>
            </a:rPr>
            <a:t>HRCT</a:t>
          </a:r>
          <a:r>
            <a:rPr lang="en-US" sz="2800" kern="1200" dirty="0">
              <a:latin typeface="Arial Rounded MT Bold" panose="020F0704030504030204" pitchFamily="34" charset="0"/>
            </a:rPr>
            <a:t> typically demonstrates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688" y="226209"/>
        <a:ext cx="11498045" cy="973948"/>
      </dsp:txXfrm>
    </dsp:sp>
    <dsp:sp modelId="{E7BBC0C8-1073-45A4-9052-C16C8BED072A}">
      <dsp:nvSpPr>
        <dsp:cNvPr id="0" name=""/>
        <dsp:cNvSpPr/>
      </dsp:nvSpPr>
      <dsp:spPr>
        <a:xfrm>
          <a:off x="0" y="1252846"/>
          <a:ext cx="11603421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40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 Rounded MT Bold" panose="020F0704030504030204" pitchFamily="34" charset="0"/>
            </a:rPr>
            <a:t>Patchy, peripheral, sub pleural and basal reticular pattern </a:t>
          </a:r>
          <a:endParaRPr lang="ar-IQ" sz="2300" kern="1200" dirty="0">
            <a:latin typeface="Arial Rounded MT Bold" panose="020F07040305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>
              <a:latin typeface="Arial Rounded MT Bold" panose="020F0704030504030204" pitchFamily="34" charset="0"/>
            </a:rPr>
            <a:t>Honeycombing cysts and traction bronchiectasis (More advanced disease)</a:t>
          </a:r>
          <a:endParaRPr lang="ar-IQ" sz="2300" kern="1200">
            <a:latin typeface="Arial Rounded MT Bold" panose="020F0704030504030204" pitchFamily="34" charset="0"/>
          </a:endParaRPr>
        </a:p>
      </dsp:txBody>
      <dsp:txXfrm>
        <a:off x="0" y="1252846"/>
        <a:ext cx="11603421" cy="760725"/>
      </dsp:txXfrm>
    </dsp:sp>
    <dsp:sp modelId="{331250B2-7A2A-4484-BFC7-35AD5F33C65F}">
      <dsp:nvSpPr>
        <dsp:cNvPr id="0" name=""/>
        <dsp:cNvSpPr/>
      </dsp:nvSpPr>
      <dsp:spPr>
        <a:xfrm>
          <a:off x="0" y="2013571"/>
          <a:ext cx="11603421" cy="1079324"/>
        </a:xfrm>
        <a:prstGeom prst="roundRect">
          <a:avLst/>
        </a:prstGeom>
        <a:gradFill rotWithShape="0">
          <a:gsLst>
            <a:gs pos="0">
              <a:schemeClr val="accent2">
                <a:hueOff val="3605405"/>
                <a:satOff val="2408"/>
                <a:lumOff val="-1079"/>
                <a:alphaOff val="0"/>
                <a:lumMod val="157000"/>
                <a:satMod val="101000"/>
              </a:schemeClr>
            </a:gs>
            <a:gs pos="50000">
              <a:schemeClr val="accent2">
                <a:hueOff val="3605405"/>
                <a:satOff val="2408"/>
                <a:lumOff val="-1079"/>
                <a:alphaOff val="0"/>
                <a:lumMod val="137000"/>
                <a:satMod val="103000"/>
              </a:schemeClr>
            </a:gs>
            <a:gs pos="100000">
              <a:schemeClr val="accent2">
                <a:hueOff val="3605405"/>
                <a:satOff val="2408"/>
                <a:lumOff val="-107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HRCT has a </a:t>
          </a:r>
          <a:r>
            <a:rPr lang="en-US" sz="2800" kern="1200" dirty="0">
              <a:solidFill>
                <a:schemeClr val="accent2">
                  <a:lumMod val="75000"/>
                </a:schemeClr>
              </a:solidFill>
              <a:latin typeface="Arial Rounded MT Bold" panose="020F0704030504030204" pitchFamily="34" charset="0"/>
            </a:rPr>
            <a:t>high positive predictive value </a:t>
          </a:r>
          <a:r>
            <a:rPr lang="en-US" sz="2800" kern="1200" dirty="0">
              <a:latin typeface="Arial Rounded MT Bold" panose="020F0704030504030204" pitchFamily="34" charset="0"/>
            </a:rPr>
            <a:t>for the diagnosis of IPF so the biopsy seldom necessary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688" y="2066259"/>
        <a:ext cx="11498045" cy="973948"/>
      </dsp:txXfrm>
    </dsp:sp>
    <dsp:sp modelId="{165FE616-59E2-430D-B939-B3A1B77A8977}">
      <dsp:nvSpPr>
        <dsp:cNvPr id="0" name=""/>
        <dsp:cNvSpPr/>
      </dsp:nvSpPr>
      <dsp:spPr>
        <a:xfrm>
          <a:off x="0" y="3179296"/>
          <a:ext cx="11603421" cy="1079324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HRCT appearances sufficiently distinctive to suggest an alternative diagnosis such as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2688" y="3231984"/>
        <a:ext cx="11498045" cy="973948"/>
      </dsp:txXfrm>
    </dsp:sp>
    <dsp:sp modelId="{F256A88A-C31D-4989-9495-8D8940C4C3BC}">
      <dsp:nvSpPr>
        <dsp:cNvPr id="0" name=""/>
        <dsp:cNvSpPr/>
      </dsp:nvSpPr>
      <dsp:spPr>
        <a:xfrm>
          <a:off x="0" y="4258621"/>
          <a:ext cx="11603421" cy="1148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409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 Rounded MT Bold" panose="020F0704030504030204" pitchFamily="34" charset="0"/>
            </a:rPr>
            <a:t>Hypersensitivity Pneumonitis  </a:t>
          </a:r>
          <a:endParaRPr lang="ar-IQ" sz="2300" kern="1200" dirty="0">
            <a:latin typeface="Arial Rounded MT Bold" panose="020F07040305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 Rounded MT Bold" panose="020F0704030504030204" pitchFamily="34" charset="0"/>
            </a:rPr>
            <a:t>Sarcoidosis </a:t>
          </a:r>
          <a:endParaRPr lang="ar-IQ" sz="2300" kern="1200" dirty="0">
            <a:latin typeface="Arial Rounded MT Bold" panose="020F0704030504030204" pitchFamily="34" charset="0"/>
          </a:endParaRP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>
              <a:latin typeface="Arial Rounded MT Bold" panose="020F0704030504030204" pitchFamily="34" charset="0"/>
            </a:rPr>
            <a:t>Asbestosis (Pleural plaques )</a:t>
          </a:r>
          <a:endParaRPr lang="ar-IQ" sz="2300" kern="1200" dirty="0">
            <a:latin typeface="Arial Rounded MT Bold" panose="020F0704030504030204" pitchFamily="34" charset="0"/>
          </a:endParaRPr>
        </a:p>
      </dsp:txBody>
      <dsp:txXfrm>
        <a:off x="0" y="4258621"/>
        <a:ext cx="11603421" cy="11488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0D640-AB40-4A7E-A9E0-770708DCDDDD}">
      <dsp:nvSpPr>
        <dsp:cNvPr id="0" name=""/>
        <dsp:cNvSpPr/>
      </dsp:nvSpPr>
      <dsp:spPr>
        <a:xfrm>
          <a:off x="0" y="175638"/>
          <a:ext cx="11177752" cy="450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518" tIns="1353820" rIns="867518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effectLst/>
              <a:latin typeface="Arial Rounded MT Bold" panose="020F0704030504030204" pitchFamily="34" charset="0"/>
            </a:rPr>
            <a:t>Restrictive defect </a:t>
          </a:r>
          <a:endParaRPr lang="ar-IQ" sz="2800" b="0" kern="1200" dirty="0">
            <a:effectLst/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effectLst/>
              <a:latin typeface="Arial Rounded MT Bold" panose="020F0704030504030204" pitchFamily="34" charset="0"/>
            </a:rPr>
            <a:t>Reduced lung volumes </a:t>
          </a:r>
          <a:endParaRPr lang="ar-IQ" sz="2800" b="0" kern="1200" dirty="0">
            <a:effectLst/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dirty="0">
              <a:effectLst/>
              <a:latin typeface="Arial Rounded MT Bold" panose="020F0704030504030204" pitchFamily="34" charset="0"/>
            </a:rPr>
            <a:t>Reduced Gas transfer</a:t>
          </a:r>
          <a:endParaRPr lang="ar-IQ" sz="2800" b="0" kern="1200" dirty="0">
            <a:effectLst/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 cap="none" spc="0">
              <a:ln w="0"/>
              <a:effectLst/>
              <a:latin typeface="Arial Rounded MT Bold" panose="020F0704030504030204" pitchFamily="34" charset="0"/>
            </a:rPr>
            <a:t>Dynamic tests demonstrate</a:t>
          </a:r>
          <a:endParaRPr lang="ar-IQ" sz="2800" b="0" kern="1200" dirty="0">
            <a:effectLst/>
            <a:latin typeface="Arial Rounded MT Bold" panose="020F0704030504030204" pitchFamily="34" charset="0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Exercise-induced arterial hypoxaemia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571500" lvl="2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Arterial hypoxaemia and hypocapnia are present even at rest (Advances Stages)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75638"/>
        <a:ext cx="11177752" cy="4504500"/>
      </dsp:txXfrm>
    </dsp:sp>
    <dsp:sp modelId="{4C2FD941-45F2-4CA5-A78F-C64303AB4CD4}">
      <dsp:nvSpPr>
        <dsp:cNvPr id="0" name=""/>
        <dsp:cNvSpPr/>
      </dsp:nvSpPr>
      <dsp:spPr>
        <a:xfrm>
          <a:off x="558887" y="318205"/>
          <a:ext cx="8109470" cy="81683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5745" tIns="0" rIns="295745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rPr>
            <a:t>3.Pulmonary Function Tests </a:t>
          </a:r>
          <a:endParaRPr lang="ar-IQ" sz="3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Arial Rounded MT Bold" panose="020F0704030504030204" pitchFamily="34" charset="0"/>
          </a:endParaRPr>
        </a:p>
      </dsp:txBody>
      <dsp:txXfrm>
        <a:off x="598762" y="358080"/>
        <a:ext cx="8029720" cy="737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73F34-9762-4B00-89A5-3638E8BA5194}">
      <dsp:nvSpPr>
        <dsp:cNvPr id="0" name=""/>
        <dsp:cNvSpPr/>
      </dsp:nvSpPr>
      <dsp:spPr>
        <a:xfrm>
          <a:off x="0" y="381148"/>
          <a:ext cx="11110186" cy="1482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4.Bronchoscopy is seldom indicated unless there is serious consideration of differential diagnoses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72393" y="453541"/>
        <a:ext cx="10965400" cy="1338188"/>
      </dsp:txXfrm>
    </dsp:sp>
    <dsp:sp modelId="{C5A2BD2D-AF6D-46A5-82BB-C90530C3310E}">
      <dsp:nvSpPr>
        <dsp:cNvPr id="0" name=""/>
        <dsp:cNvSpPr/>
      </dsp:nvSpPr>
      <dsp:spPr>
        <a:xfrm>
          <a:off x="0" y="1864123"/>
          <a:ext cx="11110186" cy="1379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2748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Infection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Malignancy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Chronic hypersensitivity pneumonitis (Lymphocytosis)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1864123"/>
        <a:ext cx="11110186" cy="1379137"/>
      </dsp:txXfrm>
    </dsp:sp>
    <dsp:sp modelId="{FF5E960A-D2CA-4314-9630-32C11E9C65F2}">
      <dsp:nvSpPr>
        <dsp:cNvPr id="0" name=""/>
        <dsp:cNvSpPr/>
      </dsp:nvSpPr>
      <dsp:spPr>
        <a:xfrm>
          <a:off x="0" y="3243261"/>
          <a:ext cx="11110186" cy="1482974"/>
        </a:xfrm>
        <a:prstGeom prst="roundRect">
          <a:avLst/>
        </a:prstGeom>
        <a:gradFill rotWithShape="0">
          <a:gsLst>
            <a:gs pos="0">
              <a:schemeClr val="accent3">
                <a:hueOff val="-4649685"/>
                <a:satOff val="-24297"/>
                <a:lumOff val="-2353"/>
                <a:alphaOff val="0"/>
                <a:lumMod val="157000"/>
                <a:satMod val="101000"/>
              </a:schemeClr>
            </a:gs>
            <a:gs pos="50000">
              <a:schemeClr val="accent3">
                <a:hueOff val="-4649685"/>
                <a:satOff val="-24297"/>
                <a:lumOff val="-2353"/>
                <a:alphaOff val="0"/>
                <a:lumMod val="137000"/>
                <a:satMod val="103000"/>
              </a:schemeClr>
            </a:gs>
            <a:gs pos="100000">
              <a:schemeClr val="accent3">
                <a:hueOff val="-4649685"/>
                <a:satOff val="-24297"/>
                <a:lumOff val="-2353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5.The tissue samples obtained by trans bronchial lung biopsy are insufficient to be of value, and if tissue is required, a surgical lung biopsy should be sought 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72393" y="3315654"/>
        <a:ext cx="10965400" cy="133818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0DE720-D1C6-4B14-AA10-7CCAD1FCEB31}">
      <dsp:nvSpPr>
        <dsp:cNvPr id="0" name=""/>
        <dsp:cNvSpPr/>
      </dsp:nvSpPr>
      <dsp:spPr>
        <a:xfrm>
          <a:off x="4037271" y="0"/>
          <a:ext cx="3889260" cy="388937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5C9593A-67DB-46E6-8A99-546BE441E703}">
      <dsp:nvSpPr>
        <dsp:cNvPr id="0" name=""/>
        <dsp:cNvSpPr/>
      </dsp:nvSpPr>
      <dsp:spPr>
        <a:xfrm>
          <a:off x="4896249" y="1247133"/>
          <a:ext cx="2169901" cy="108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It is not uncommon to identify a mildly positive ANA or anti-CCP2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896249" y="1247133"/>
        <a:ext cx="2169901" cy="1084822"/>
      </dsp:txXfrm>
    </dsp:sp>
    <dsp:sp modelId="{44921E56-8186-4F1A-8FF6-A684E8399DDE}">
      <dsp:nvSpPr>
        <dsp:cNvPr id="0" name=""/>
        <dsp:cNvSpPr/>
      </dsp:nvSpPr>
      <dsp:spPr>
        <a:xfrm>
          <a:off x="3234436" y="2492932"/>
          <a:ext cx="3341171" cy="33425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FE5E63-57DE-41F5-B286-EC40D5D92921}">
      <dsp:nvSpPr>
        <dsp:cNvPr id="0" name=""/>
        <dsp:cNvSpPr/>
      </dsp:nvSpPr>
      <dsp:spPr>
        <a:xfrm>
          <a:off x="3783372" y="3730957"/>
          <a:ext cx="2169901" cy="1084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Lung disease may precede the appearance of CTD</a:t>
          </a:r>
          <a:br>
            <a:rPr lang="en-US" sz="2400" kern="1200" dirty="0">
              <a:latin typeface="Arial Rounded MT Bold" panose="020F0704030504030204" pitchFamily="34" charset="0"/>
            </a:rPr>
          </a:b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3783372" y="3730957"/>
        <a:ext cx="2169901" cy="10848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077F0-72B5-4A19-99E3-B4F6C5B806A4}">
      <dsp:nvSpPr>
        <dsp:cNvPr id="0" name=""/>
        <dsp:cNvSpPr/>
      </dsp:nvSpPr>
      <dsp:spPr>
        <a:xfrm>
          <a:off x="0" y="43147"/>
          <a:ext cx="11495689" cy="1216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If the VC between 50% and 80% predicted, Patients offered either Pirfenidone (anti fibrotic agent) or Nintedanib (tyrosine kinase inhibitor)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9399" y="102546"/>
        <a:ext cx="11376891" cy="1098002"/>
      </dsp:txXfrm>
    </dsp:sp>
    <dsp:sp modelId="{7B32C779-2F17-4491-9105-69531EC696A0}">
      <dsp:nvSpPr>
        <dsp:cNvPr id="0" name=""/>
        <dsp:cNvSpPr/>
      </dsp:nvSpPr>
      <dsp:spPr>
        <a:xfrm>
          <a:off x="0" y="1259947"/>
          <a:ext cx="11495689" cy="215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988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Bo</a:t>
          </a:r>
          <a:r>
            <a:rPr lang="en-US" sz="2200" kern="1200" dirty="0">
              <a:latin typeface="Arial Rounded MT Bold" panose="020F0704030504030204" pitchFamily="34" charset="0"/>
            </a:rPr>
            <a:t>th of them Reduce the rate of decline in lung function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Pirfenidone cause Photosensitivity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685800" lvl="3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Avoid direct exposure to sunlight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685800" lvl="3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Use photo protective clothing &amp; Sun screens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Nintedanib cause Diarrhoea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Neither drug improves cough or breathing difficulty</a:t>
          </a:r>
          <a:endParaRPr lang="ar-IQ" sz="2200" kern="1200" dirty="0">
            <a:latin typeface="Arial Rounded MT Bold" panose="020F0704030504030204" pitchFamily="34" charset="0"/>
          </a:endParaRPr>
        </a:p>
      </dsp:txBody>
      <dsp:txXfrm>
        <a:off x="0" y="1259947"/>
        <a:ext cx="11495689" cy="2152800"/>
      </dsp:txXfrm>
    </dsp:sp>
    <dsp:sp modelId="{63D6878C-53E2-4671-ADB0-CC113E7EEC3A}">
      <dsp:nvSpPr>
        <dsp:cNvPr id="0" name=""/>
        <dsp:cNvSpPr/>
      </dsp:nvSpPr>
      <dsp:spPr>
        <a:xfrm>
          <a:off x="0" y="3412747"/>
          <a:ext cx="11495689" cy="1216800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Treatment should be discontinued if lung function declines by more than 10% over the first year of treatment 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9399" y="3472146"/>
        <a:ext cx="11376891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6BA80-7F10-442C-AB7C-1AF7E4484CD0}">
      <dsp:nvSpPr>
        <dsp:cNvPr id="0" name=""/>
        <dsp:cNvSpPr/>
      </dsp:nvSpPr>
      <dsp:spPr>
        <a:xfrm rot="4396374">
          <a:off x="2947462" y="1168415"/>
          <a:ext cx="5068768" cy="353483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A0CD-532B-4B6F-B874-3B6D7773B971}">
      <dsp:nvSpPr>
        <dsp:cNvPr id="0" name=""/>
        <dsp:cNvSpPr/>
      </dsp:nvSpPr>
      <dsp:spPr>
        <a:xfrm>
          <a:off x="4675080" y="1517237"/>
          <a:ext cx="128002" cy="1280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EE97DD-54EC-4CE2-AA1E-38E37C0A4D30}">
      <dsp:nvSpPr>
        <dsp:cNvPr id="0" name=""/>
        <dsp:cNvSpPr/>
      </dsp:nvSpPr>
      <dsp:spPr>
        <a:xfrm>
          <a:off x="5397823" y="2072110"/>
          <a:ext cx="128002" cy="1280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2FE6E-D6AA-4081-9FCA-472C02DEADDB}">
      <dsp:nvSpPr>
        <dsp:cNvPr id="0" name=""/>
        <dsp:cNvSpPr/>
      </dsp:nvSpPr>
      <dsp:spPr>
        <a:xfrm>
          <a:off x="6047581" y="2721516"/>
          <a:ext cx="128002" cy="1280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951DD-2864-4A10-8446-9EFF7738F216}">
      <dsp:nvSpPr>
        <dsp:cNvPr id="0" name=""/>
        <dsp:cNvSpPr/>
      </dsp:nvSpPr>
      <dsp:spPr>
        <a:xfrm>
          <a:off x="2165548" y="206325"/>
          <a:ext cx="3216602" cy="727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PPI to control GORD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 Rounded MT Bold" panose="020F0704030504030204" pitchFamily="34" charset="0"/>
            </a:rPr>
            <a:t>May improve the cough 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2165548" y="206325"/>
        <a:ext cx="3216602" cy="727804"/>
      </dsp:txXfrm>
    </dsp:sp>
    <dsp:sp modelId="{2ED4C672-C2FA-4BD2-A93E-5339687DA2C1}">
      <dsp:nvSpPr>
        <dsp:cNvPr id="0" name=""/>
        <dsp:cNvSpPr/>
      </dsp:nvSpPr>
      <dsp:spPr>
        <a:xfrm>
          <a:off x="5514140" y="1220084"/>
          <a:ext cx="3552356" cy="722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Advised to stop Smokers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 Rounded MT Bold" panose="020F0704030504030204" pitchFamily="34" charset="0"/>
            </a:rPr>
            <a:t>Increased risk of lung cancer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5514140" y="1220084"/>
        <a:ext cx="3552356" cy="722308"/>
      </dsp:txXfrm>
    </dsp:sp>
    <dsp:sp modelId="{F49C6B49-F2AD-402E-B651-C3D79C2ABACD}">
      <dsp:nvSpPr>
        <dsp:cNvPr id="0" name=""/>
        <dsp:cNvSpPr/>
      </dsp:nvSpPr>
      <dsp:spPr>
        <a:xfrm>
          <a:off x="2607667" y="1666378"/>
          <a:ext cx="2389767" cy="93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Influenza and pneumococcal vaccination 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2607667" y="1666378"/>
        <a:ext cx="2389767" cy="939466"/>
      </dsp:txXfrm>
    </dsp:sp>
    <dsp:sp modelId="{56907F65-3F82-448E-A7CB-9B70519F561F}">
      <dsp:nvSpPr>
        <dsp:cNvPr id="0" name=""/>
        <dsp:cNvSpPr/>
      </dsp:nvSpPr>
      <dsp:spPr>
        <a:xfrm>
          <a:off x="6517784" y="3436097"/>
          <a:ext cx="128002" cy="128002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0988A1-E72E-467E-91C0-CA46C8DEC297}">
      <dsp:nvSpPr>
        <dsp:cNvPr id="0" name=""/>
        <dsp:cNvSpPr/>
      </dsp:nvSpPr>
      <dsp:spPr>
        <a:xfrm>
          <a:off x="6499230" y="2478030"/>
          <a:ext cx="4219253" cy="93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Encouraged to exercise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 Rounded MT Bold" panose="020F0704030504030204" pitchFamily="34" charset="0"/>
            </a:rPr>
            <a:t>Join in pulmonary rehabilitation using ambulatory oxygen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6499230" y="2478030"/>
        <a:ext cx="4219253" cy="939466"/>
      </dsp:txXfrm>
    </dsp:sp>
    <dsp:sp modelId="{3AC383E7-2A82-47EF-8D44-5C3EE85007F7}">
      <dsp:nvSpPr>
        <dsp:cNvPr id="0" name=""/>
        <dsp:cNvSpPr/>
      </dsp:nvSpPr>
      <dsp:spPr>
        <a:xfrm>
          <a:off x="2783739" y="3115410"/>
          <a:ext cx="3200211" cy="769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Domiciliary oxygen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171450" lvl="1" indent="-171450" algn="ctr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Arial Rounded MT Bold" panose="020F0704030504030204" pitchFamily="34" charset="0"/>
            </a:rPr>
            <a:t>Palliation in severe cases</a:t>
          </a:r>
          <a:endParaRPr lang="ar-IQ" sz="1800" kern="1200" dirty="0">
            <a:latin typeface="Arial Rounded MT Bold" panose="020F0704030504030204" pitchFamily="34" charset="0"/>
          </a:endParaRPr>
        </a:p>
      </dsp:txBody>
      <dsp:txXfrm>
        <a:off x="2783739" y="3115410"/>
        <a:ext cx="3200211" cy="769375"/>
      </dsp:txXfrm>
    </dsp:sp>
    <dsp:sp modelId="{E29770EB-A277-49C4-82CB-925D685A5D1D}">
      <dsp:nvSpPr>
        <dsp:cNvPr id="0" name=""/>
        <dsp:cNvSpPr/>
      </dsp:nvSpPr>
      <dsp:spPr>
        <a:xfrm>
          <a:off x="5939309" y="5183241"/>
          <a:ext cx="3024960" cy="437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Lung transplantation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939309" y="5183241"/>
        <a:ext cx="3024960" cy="43737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7D0D3-532B-4A43-995B-D7F8B9B530DB}">
      <dsp:nvSpPr>
        <dsp:cNvPr id="0" name=""/>
        <dsp:cNvSpPr/>
      </dsp:nvSpPr>
      <dsp:spPr>
        <a:xfrm>
          <a:off x="5181" y="545765"/>
          <a:ext cx="3005664" cy="1415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Treatment (supportive) *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5181" y="545765"/>
        <a:ext cx="3005664" cy="1415185"/>
      </dsp:txXfrm>
    </dsp:sp>
    <dsp:sp modelId="{984C9367-689E-4938-941E-ED50C5DFA4CA}">
      <dsp:nvSpPr>
        <dsp:cNvPr id="0" name=""/>
        <dsp:cNvSpPr/>
      </dsp:nvSpPr>
      <dsp:spPr>
        <a:xfrm>
          <a:off x="3010846" y="509311"/>
          <a:ext cx="548318" cy="14880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D4DF7-37BE-4180-A133-DEBB02AA624C}">
      <dsp:nvSpPr>
        <dsp:cNvPr id="0" name=""/>
        <dsp:cNvSpPr/>
      </dsp:nvSpPr>
      <dsp:spPr>
        <a:xfrm>
          <a:off x="3778493" y="509311"/>
          <a:ext cx="7457137" cy="14880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Broad-spectrum antibiotics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Glucocorticoids 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 Rounded MT Bold" panose="020F0704030504030204" pitchFamily="34" charset="0"/>
            </a:rPr>
            <a:t>Occasionally immunosuppression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778493" y="509311"/>
        <a:ext cx="7457137" cy="148809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CC019-F5DA-4D6A-89ED-DB96C58191AB}">
      <dsp:nvSpPr>
        <dsp:cNvPr id="0" name=""/>
        <dsp:cNvSpPr/>
      </dsp:nvSpPr>
      <dsp:spPr>
        <a:xfrm rot="5400000">
          <a:off x="3874746" y="-12713"/>
          <a:ext cx="1600973" cy="2663984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AD2E2A-E54E-4A40-813C-D2EFA8842759}">
      <dsp:nvSpPr>
        <dsp:cNvPr id="0" name=""/>
        <dsp:cNvSpPr/>
      </dsp:nvSpPr>
      <dsp:spPr>
        <a:xfrm>
          <a:off x="3681767" y="828766"/>
          <a:ext cx="4664446" cy="1749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The optimum treatment for acute exacerbations is un known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681767" y="828766"/>
        <a:ext cx="4664446" cy="1749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E2D67-C40E-4F3A-B568-B89EFE51DFF1}">
      <dsp:nvSpPr>
        <dsp:cNvPr id="0" name=""/>
        <dsp:cNvSpPr/>
      </dsp:nvSpPr>
      <dsp:spPr>
        <a:xfrm>
          <a:off x="0" y="19006"/>
          <a:ext cx="10585106" cy="9172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The natural history is usually one of steady decline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778" y="63784"/>
        <a:ext cx="10495550" cy="827724"/>
      </dsp:txXfrm>
    </dsp:sp>
    <dsp:sp modelId="{6FC11D96-F7C4-4394-B88C-FA0F48711711}">
      <dsp:nvSpPr>
        <dsp:cNvPr id="0" name=""/>
        <dsp:cNvSpPr/>
      </dsp:nvSpPr>
      <dsp:spPr>
        <a:xfrm>
          <a:off x="0" y="1028446"/>
          <a:ext cx="10585106" cy="917280"/>
        </a:xfrm>
        <a:prstGeom prst="roundRect">
          <a:avLst/>
        </a:prstGeom>
        <a:gradFill rotWithShape="0">
          <a:gsLst>
            <a:gs pos="0">
              <a:schemeClr val="accent2">
                <a:hueOff val="2403603"/>
                <a:satOff val="1605"/>
                <a:lumOff val="-720"/>
                <a:alphaOff val="0"/>
                <a:lumMod val="157000"/>
                <a:satMod val="101000"/>
              </a:schemeClr>
            </a:gs>
            <a:gs pos="50000">
              <a:schemeClr val="accent2">
                <a:hueOff val="2403603"/>
                <a:satOff val="1605"/>
                <a:lumOff val="-720"/>
                <a:alphaOff val="0"/>
                <a:lumMod val="137000"/>
                <a:satMod val="103000"/>
              </a:schemeClr>
            </a:gs>
            <a:gs pos="100000">
              <a:schemeClr val="accent2">
                <a:hueOff val="2403603"/>
                <a:satOff val="1605"/>
                <a:lumOff val="-72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A median survival of 3 years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778" y="1073224"/>
        <a:ext cx="10495550" cy="827724"/>
      </dsp:txXfrm>
    </dsp:sp>
    <dsp:sp modelId="{F1509C51-095B-4C59-A484-FE08E44FD63D}">
      <dsp:nvSpPr>
        <dsp:cNvPr id="0" name=""/>
        <dsp:cNvSpPr/>
      </dsp:nvSpPr>
      <dsp:spPr>
        <a:xfrm>
          <a:off x="0" y="2037886"/>
          <a:ext cx="10585106" cy="917280"/>
        </a:xfrm>
        <a:prstGeom prst="roundRect">
          <a:avLst/>
        </a:prstGeom>
        <a:gradFill rotWithShape="0">
          <a:gsLst>
            <a:gs pos="0">
              <a:schemeClr val="accent2">
                <a:hueOff val="4807206"/>
                <a:satOff val="3210"/>
                <a:lumOff val="-1439"/>
                <a:alphaOff val="0"/>
                <a:lumMod val="157000"/>
                <a:satMod val="101000"/>
              </a:schemeClr>
            </a:gs>
            <a:gs pos="50000">
              <a:schemeClr val="accent2">
                <a:hueOff val="4807206"/>
                <a:satOff val="3210"/>
                <a:lumOff val="-1439"/>
                <a:alphaOff val="0"/>
                <a:lumMod val="137000"/>
                <a:satMod val="103000"/>
              </a:schemeClr>
            </a:gs>
            <a:gs pos="100000">
              <a:schemeClr val="accent2">
                <a:hueOff val="4807206"/>
                <a:satOff val="3210"/>
                <a:lumOff val="-143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Serial </a:t>
          </a:r>
          <a:r>
            <a:rPr lang="en-US" sz="2400" kern="1200" dirty="0">
              <a:latin typeface="Arial Rounded MT Bold" panose="020F0704030504030204" pitchFamily="34" charset="0"/>
            </a:rPr>
            <a:t>lung function testing may provide useful prognostic information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778" y="2082664"/>
        <a:ext cx="10495550" cy="827724"/>
      </dsp:txXfrm>
    </dsp:sp>
    <dsp:sp modelId="{AEB83674-02E7-46DE-8643-DC9F41D70EE4}">
      <dsp:nvSpPr>
        <dsp:cNvPr id="0" name=""/>
        <dsp:cNvSpPr/>
      </dsp:nvSpPr>
      <dsp:spPr>
        <a:xfrm>
          <a:off x="0" y="3047327"/>
          <a:ext cx="10585106" cy="917280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The Finding of high numbers of fibroblastic foci on biopsy suggests a more rapid deterioration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4778" y="3092105"/>
        <a:ext cx="10495550" cy="8277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2D518-630E-4AF4-B206-4FBF32AE1F3E}">
      <dsp:nvSpPr>
        <dsp:cNvPr id="0" name=""/>
        <dsp:cNvSpPr/>
      </dsp:nvSpPr>
      <dsp:spPr>
        <a:xfrm>
          <a:off x="240122" y="1569031"/>
          <a:ext cx="5651610" cy="1766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258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Insidious onset of progressive dyspnea and nonproductive chronic cough</a:t>
          </a:r>
          <a:br>
            <a:rPr lang="en-US" sz="2400" kern="1200" dirty="0">
              <a:latin typeface="Arial Rounded MT Bold" panose="020F0704030504030204" pitchFamily="34" charset="0"/>
            </a:rPr>
          </a:b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240122" y="1569031"/>
        <a:ext cx="5651610" cy="1766128"/>
      </dsp:txXfrm>
    </dsp:sp>
    <dsp:sp modelId="{AF8B48DD-7ACE-4DF3-8F36-E02E107353BD}">
      <dsp:nvSpPr>
        <dsp:cNvPr id="0" name=""/>
        <dsp:cNvSpPr/>
      </dsp:nvSpPr>
      <dsp:spPr>
        <a:xfrm>
          <a:off x="4638" y="1313924"/>
          <a:ext cx="1236289" cy="185443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C9DD3F86-1062-46F4-AD58-CBA5985A252C}">
      <dsp:nvSpPr>
        <dsp:cNvPr id="0" name=""/>
        <dsp:cNvSpPr/>
      </dsp:nvSpPr>
      <dsp:spPr>
        <a:xfrm>
          <a:off x="6461107" y="1569031"/>
          <a:ext cx="5651610" cy="1766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258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Bibasilar dry rales; digital clubbing and right heart failure with  advanced disease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6461107" y="1569031"/>
        <a:ext cx="5651610" cy="1766128"/>
      </dsp:txXfrm>
    </dsp:sp>
    <dsp:sp modelId="{AD78FE55-DBE0-4356-B66E-A02BB89B3D65}">
      <dsp:nvSpPr>
        <dsp:cNvPr id="0" name=""/>
        <dsp:cNvSpPr/>
      </dsp:nvSpPr>
      <dsp:spPr>
        <a:xfrm>
          <a:off x="6225623" y="1313924"/>
          <a:ext cx="1236289" cy="1854434"/>
        </a:xfrm>
        <a:prstGeom prst="rect">
          <a:avLst/>
        </a:prstGeom>
        <a:solidFill>
          <a:schemeClr val="accent5">
            <a:tint val="50000"/>
            <a:hueOff val="3651823"/>
            <a:satOff val="4328"/>
            <a:lumOff val="83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B7BEB33-386E-445B-BEDD-885ED6C92C47}">
      <dsp:nvSpPr>
        <dsp:cNvPr id="0" name=""/>
        <dsp:cNvSpPr/>
      </dsp:nvSpPr>
      <dsp:spPr>
        <a:xfrm>
          <a:off x="240122" y="3792391"/>
          <a:ext cx="5651610" cy="1766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258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Chest radiographs with low lung volumes and patchy distribution of ground glass, reticular, nodular, reticulo-nodular, or cystic opacities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240122" y="3792391"/>
        <a:ext cx="5651610" cy="1766128"/>
      </dsp:txXfrm>
    </dsp:sp>
    <dsp:sp modelId="{DC5F3C1B-A07D-4DB7-8A76-35B2FAD82EE4}">
      <dsp:nvSpPr>
        <dsp:cNvPr id="0" name=""/>
        <dsp:cNvSpPr/>
      </dsp:nvSpPr>
      <dsp:spPr>
        <a:xfrm>
          <a:off x="4638" y="3537283"/>
          <a:ext cx="1236289" cy="1854434"/>
        </a:xfrm>
        <a:prstGeom prst="rect">
          <a:avLst/>
        </a:prstGeom>
        <a:solidFill>
          <a:schemeClr val="accent5">
            <a:tint val="50000"/>
            <a:hueOff val="7303645"/>
            <a:satOff val="8655"/>
            <a:lumOff val="167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D6CDF0-A85F-4703-8C06-8C88FAC50B0D}">
      <dsp:nvSpPr>
        <dsp:cNvPr id="0" name=""/>
        <dsp:cNvSpPr/>
      </dsp:nvSpPr>
      <dsp:spPr>
        <a:xfrm>
          <a:off x="6461107" y="3792391"/>
          <a:ext cx="5651610" cy="176612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258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Rounded MT Bold" panose="020F0704030504030204" pitchFamily="34" charset="0"/>
            </a:rPr>
            <a:t>Reduced lung volumes, pulmonary diffusing capacity, and 6-minute walk distance; hypoxemia with exercise </a:t>
          </a:r>
          <a:br>
            <a:rPr lang="en-US" sz="2400" kern="1200">
              <a:latin typeface="Arial Rounded MT Bold" panose="020F0704030504030204" pitchFamily="34" charset="0"/>
            </a:rPr>
          </a:br>
          <a:endParaRPr lang="ar-IQ" sz="2400" kern="1200">
            <a:latin typeface="Arial Rounded MT Bold" panose="020F0704030504030204" pitchFamily="34" charset="0"/>
          </a:endParaRPr>
        </a:p>
      </dsp:txBody>
      <dsp:txXfrm>
        <a:off x="6461107" y="3792391"/>
        <a:ext cx="5651610" cy="1766128"/>
      </dsp:txXfrm>
    </dsp:sp>
    <dsp:sp modelId="{F459E8A4-9299-4F89-844A-DCE3C348F5C9}">
      <dsp:nvSpPr>
        <dsp:cNvPr id="0" name=""/>
        <dsp:cNvSpPr/>
      </dsp:nvSpPr>
      <dsp:spPr>
        <a:xfrm>
          <a:off x="6225623" y="3537283"/>
          <a:ext cx="1236289" cy="1854434"/>
        </a:xfrm>
        <a:prstGeom prst="rect">
          <a:avLst/>
        </a:prstGeom>
        <a:solidFill>
          <a:schemeClr val="accent5">
            <a:tint val="50000"/>
            <a:hueOff val="10955468"/>
            <a:satOff val="12983"/>
            <a:lumOff val="2513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082C6-23D0-4026-AB64-0C1BC3A7FE31}">
      <dsp:nvSpPr>
        <dsp:cNvPr id="0" name=""/>
        <dsp:cNvSpPr/>
      </dsp:nvSpPr>
      <dsp:spPr>
        <a:xfrm rot="5400000">
          <a:off x="729218" y="1747724"/>
          <a:ext cx="2172990" cy="3615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78F152-3805-4F36-9FD3-FB18600845EC}">
      <dsp:nvSpPr>
        <dsp:cNvPr id="0" name=""/>
        <dsp:cNvSpPr/>
      </dsp:nvSpPr>
      <dsp:spPr>
        <a:xfrm>
          <a:off x="366491" y="2828072"/>
          <a:ext cx="3264371" cy="286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Over 100 distinct ILDs have been described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66491" y="2828072"/>
        <a:ext cx="3264371" cy="2861413"/>
      </dsp:txXfrm>
    </dsp:sp>
    <dsp:sp modelId="{00594571-59C2-4F5D-B34C-A6BFAE573BED}">
      <dsp:nvSpPr>
        <dsp:cNvPr id="0" name=""/>
        <dsp:cNvSpPr/>
      </dsp:nvSpPr>
      <dsp:spPr>
        <a:xfrm>
          <a:off x="3014944" y="1481525"/>
          <a:ext cx="615919" cy="61591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1802702"/>
                <a:satOff val="1204"/>
                <a:lumOff val="-540"/>
                <a:alphaOff val="0"/>
                <a:lumMod val="157000"/>
                <a:satMod val="101000"/>
              </a:schemeClr>
            </a:gs>
            <a:gs pos="50000">
              <a:schemeClr val="accent2">
                <a:hueOff val="1802702"/>
                <a:satOff val="1204"/>
                <a:lumOff val="-540"/>
                <a:alphaOff val="0"/>
                <a:lumMod val="137000"/>
                <a:satMod val="103000"/>
              </a:schemeClr>
            </a:gs>
            <a:gs pos="100000">
              <a:schemeClr val="accent2">
                <a:hueOff val="1802702"/>
                <a:satOff val="1204"/>
                <a:lumOff val="-54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802702"/>
              <a:satOff val="1204"/>
              <a:lumOff val="-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B00A4A-C03E-4022-98C0-CF27493FD5DC}">
      <dsp:nvSpPr>
        <dsp:cNvPr id="0" name=""/>
        <dsp:cNvSpPr/>
      </dsp:nvSpPr>
      <dsp:spPr>
        <a:xfrm rot="5400000">
          <a:off x="4725446" y="758854"/>
          <a:ext cx="2172990" cy="3615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3605405"/>
                <a:satOff val="2408"/>
                <a:lumOff val="-1079"/>
                <a:alphaOff val="0"/>
                <a:lumMod val="157000"/>
                <a:satMod val="101000"/>
              </a:schemeClr>
            </a:gs>
            <a:gs pos="50000">
              <a:schemeClr val="accent2">
                <a:hueOff val="3605405"/>
                <a:satOff val="2408"/>
                <a:lumOff val="-1079"/>
                <a:alphaOff val="0"/>
                <a:lumMod val="137000"/>
                <a:satMod val="103000"/>
              </a:schemeClr>
            </a:gs>
            <a:gs pos="100000">
              <a:schemeClr val="accent2">
                <a:hueOff val="3605405"/>
                <a:satOff val="2408"/>
                <a:lumOff val="-1079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605405"/>
              <a:satOff val="2408"/>
              <a:lumOff val="-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8883BD-678F-4EF0-AC14-67A8B449B290}">
      <dsp:nvSpPr>
        <dsp:cNvPr id="0" name=""/>
        <dsp:cNvSpPr/>
      </dsp:nvSpPr>
      <dsp:spPr>
        <a:xfrm>
          <a:off x="4362720" y="1839201"/>
          <a:ext cx="3264371" cy="2861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No universally accepted classification system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362720" y="1839201"/>
        <a:ext cx="3264371" cy="2861413"/>
      </dsp:txXfrm>
    </dsp:sp>
    <dsp:sp modelId="{B7CE2DD9-260E-4E9C-BF37-D2F457D45308}">
      <dsp:nvSpPr>
        <dsp:cNvPr id="0" name=""/>
        <dsp:cNvSpPr/>
      </dsp:nvSpPr>
      <dsp:spPr>
        <a:xfrm>
          <a:off x="7011172" y="492654"/>
          <a:ext cx="615919" cy="615919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5408107"/>
                <a:satOff val="3611"/>
                <a:lumOff val="-1619"/>
                <a:alphaOff val="0"/>
                <a:lumMod val="157000"/>
                <a:satMod val="101000"/>
              </a:schemeClr>
            </a:gs>
            <a:gs pos="50000">
              <a:schemeClr val="accent2">
                <a:hueOff val="5408107"/>
                <a:satOff val="3611"/>
                <a:lumOff val="-1619"/>
                <a:alphaOff val="0"/>
                <a:lumMod val="137000"/>
                <a:satMod val="103000"/>
              </a:schemeClr>
            </a:gs>
            <a:gs pos="100000">
              <a:schemeClr val="accent2">
                <a:hueOff val="5408107"/>
                <a:satOff val="3611"/>
                <a:lumOff val="-1619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408107"/>
              <a:satOff val="3611"/>
              <a:lumOff val="-16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D41954-076A-42C8-A1A5-045814CA78CC}">
      <dsp:nvSpPr>
        <dsp:cNvPr id="0" name=""/>
        <dsp:cNvSpPr/>
      </dsp:nvSpPr>
      <dsp:spPr>
        <a:xfrm rot="5400000">
          <a:off x="8721675" y="-60391"/>
          <a:ext cx="2172990" cy="3615807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210809"/>
              <a:satOff val="4815"/>
              <a:lumOff val="-2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EE6857-8F66-4CDF-9A97-68020413F450}">
      <dsp:nvSpPr>
        <dsp:cNvPr id="0" name=""/>
        <dsp:cNvSpPr/>
      </dsp:nvSpPr>
      <dsp:spPr>
        <a:xfrm>
          <a:off x="8329341" y="1091147"/>
          <a:ext cx="3339191" cy="252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Generally considered in one of three broad categories</a:t>
          </a:r>
          <a:endParaRPr lang="ar-IQ" sz="28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Exposure-related ILDs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ILDs attributable to systemic diseases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Idiopathic ILDs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8329341" y="1091147"/>
        <a:ext cx="3339191" cy="25221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0A5C9-09DE-443A-9B72-FE8FCE62E0EF}">
      <dsp:nvSpPr>
        <dsp:cNvPr id="0" name=""/>
        <dsp:cNvSpPr/>
      </dsp:nvSpPr>
      <dsp:spPr>
        <a:xfrm>
          <a:off x="0" y="18662"/>
          <a:ext cx="10742578" cy="8926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NSIP is similar to IPF but Patients tend to be women &amp; younger in age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3577" y="62239"/>
        <a:ext cx="10655424" cy="805517"/>
      </dsp:txXfrm>
    </dsp:sp>
    <dsp:sp modelId="{DF9AF0D0-58E4-49CC-B2B8-3D9791032CC4}">
      <dsp:nvSpPr>
        <dsp:cNvPr id="0" name=""/>
        <dsp:cNvSpPr/>
      </dsp:nvSpPr>
      <dsp:spPr>
        <a:xfrm>
          <a:off x="0" y="909307"/>
          <a:ext cx="10742578" cy="884998"/>
        </a:xfrm>
        <a:prstGeom prst="roundRect">
          <a:avLst/>
        </a:prstGeom>
        <a:gradFill rotWithShape="0">
          <a:gsLst>
            <a:gs pos="0">
              <a:schemeClr val="accent2">
                <a:hueOff val="2403603"/>
                <a:satOff val="1605"/>
                <a:lumOff val="-720"/>
                <a:alphaOff val="0"/>
                <a:lumMod val="157000"/>
                <a:satMod val="101000"/>
              </a:schemeClr>
            </a:gs>
            <a:gs pos="50000">
              <a:schemeClr val="accent2">
                <a:hueOff val="2403603"/>
                <a:satOff val="1605"/>
                <a:lumOff val="-720"/>
                <a:alphaOff val="0"/>
                <a:lumMod val="137000"/>
                <a:satMod val="103000"/>
              </a:schemeClr>
            </a:gs>
            <a:gs pos="100000">
              <a:schemeClr val="accent2">
                <a:hueOff val="2403603"/>
                <a:satOff val="1605"/>
                <a:lumOff val="-72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Etiology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3202" y="952509"/>
        <a:ext cx="10656174" cy="798594"/>
      </dsp:txXfrm>
    </dsp:sp>
    <dsp:sp modelId="{A0073184-9B26-4478-A9E5-8F31DAADF897}">
      <dsp:nvSpPr>
        <dsp:cNvPr id="0" name=""/>
        <dsp:cNvSpPr/>
      </dsp:nvSpPr>
      <dsp:spPr>
        <a:xfrm>
          <a:off x="0" y="1794306"/>
          <a:ext cx="10742578" cy="16059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077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Idiopathic 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Connective tissue disease ( Lung Disease may precede the appearance of CTD) 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Drugs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Chronic hypersensitivity pneumonitis </a:t>
          </a:r>
          <a:endParaRPr lang="ar-IQ" sz="2000" kern="1200" dirty="0">
            <a:latin typeface="Arial Rounded MT Bold" panose="020F070403050403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>
              <a:latin typeface="Arial Rounded MT Bold" panose="020F0704030504030204" pitchFamily="34" charset="0"/>
            </a:rPr>
            <a:t>HIV infection</a:t>
          </a:r>
          <a:endParaRPr lang="ar-IQ" sz="2000" kern="1200" dirty="0">
            <a:latin typeface="Arial Rounded MT Bold" panose="020F0704030504030204" pitchFamily="34" charset="0"/>
          </a:endParaRPr>
        </a:p>
      </dsp:txBody>
      <dsp:txXfrm>
        <a:off x="0" y="1794306"/>
        <a:ext cx="10742578" cy="1605914"/>
      </dsp:txXfrm>
    </dsp:sp>
    <dsp:sp modelId="{11DEAE69-3FEF-4133-98C8-4D25DD095086}">
      <dsp:nvSpPr>
        <dsp:cNvPr id="0" name=""/>
        <dsp:cNvSpPr/>
      </dsp:nvSpPr>
      <dsp:spPr>
        <a:xfrm>
          <a:off x="0" y="3400220"/>
          <a:ext cx="10742578" cy="884998"/>
        </a:xfrm>
        <a:prstGeom prst="roundRect">
          <a:avLst/>
        </a:prstGeom>
        <a:gradFill rotWithShape="0">
          <a:gsLst>
            <a:gs pos="0">
              <a:schemeClr val="accent2">
                <a:hueOff val="4807206"/>
                <a:satOff val="3210"/>
                <a:lumOff val="-1439"/>
                <a:alphaOff val="0"/>
                <a:lumMod val="157000"/>
                <a:satMod val="101000"/>
              </a:schemeClr>
            </a:gs>
            <a:gs pos="50000">
              <a:schemeClr val="accent2">
                <a:hueOff val="4807206"/>
                <a:satOff val="3210"/>
                <a:lumOff val="-1439"/>
                <a:alphaOff val="0"/>
                <a:lumMod val="137000"/>
                <a:satMod val="103000"/>
              </a:schemeClr>
            </a:gs>
            <a:gs pos="100000">
              <a:schemeClr val="accent2">
                <a:hueOff val="4807206"/>
                <a:satOff val="3210"/>
                <a:lumOff val="-143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HRCT findings are less specific than with IPF (Lung biopsy may be required)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3202" y="3443422"/>
        <a:ext cx="10656174" cy="798594"/>
      </dsp:txXfrm>
    </dsp:sp>
    <dsp:sp modelId="{7D99EE4C-0AA0-4250-82D5-39D73E50DE9C}">
      <dsp:nvSpPr>
        <dsp:cNvPr id="0" name=""/>
        <dsp:cNvSpPr/>
      </dsp:nvSpPr>
      <dsp:spPr>
        <a:xfrm>
          <a:off x="0" y="4299183"/>
          <a:ext cx="10742578" cy="884998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The prognosis is significantly better than that of IPF (The 5-year mortality rate is less than 15% )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3202" y="4342385"/>
        <a:ext cx="10656174" cy="7985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81434-2A21-4197-A219-22F9D7269F8E}">
      <dsp:nvSpPr>
        <dsp:cNvPr id="0" name=""/>
        <dsp:cNvSpPr/>
      </dsp:nvSpPr>
      <dsp:spPr>
        <a:xfrm>
          <a:off x="0" y="12220"/>
          <a:ext cx="10212111" cy="8388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Multisystem disorder of unknown aetiology (90% involve the lungs 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0948" y="53168"/>
        <a:ext cx="10130215" cy="756923"/>
      </dsp:txXfrm>
    </dsp:sp>
    <dsp:sp modelId="{698E4D8D-74E1-4B2D-B569-09C9EC8E025C}">
      <dsp:nvSpPr>
        <dsp:cNvPr id="0" name=""/>
        <dsp:cNvSpPr/>
      </dsp:nvSpPr>
      <dsp:spPr>
        <a:xfrm>
          <a:off x="0" y="851040"/>
          <a:ext cx="10212111" cy="468306"/>
        </a:xfrm>
        <a:prstGeom prst="rect">
          <a:avLst/>
        </a:prstGeom>
        <a:noFill/>
        <a:ln>
          <a:noFill/>
        </a:ln>
        <a:effectLst/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23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Characterised by the presence of non- caseating granulomas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851040"/>
        <a:ext cx="10212111" cy="468306"/>
      </dsp:txXfrm>
    </dsp:sp>
    <dsp:sp modelId="{5C21FEE2-F7F6-4C2B-8E89-FA5E58455392}">
      <dsp:nvSpPr>
        <dsp:cNvPr id="0" name=""/>
        <dsp:cNvSpPr/>
      </dsp:nvSpPr>
      <dsp:spPr>
        <a:xfrm>
          <a:off x="0" y="1319346"/>
          <a:ext cx="10212111" cy="720715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Lofgren's Syndrome (30%)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35182" y="1354528"/>
        <a:ext cx="10141747" cy="650351"/>
      </dsp:txXfrm>
    </dsp:sp>
    <dsp:sp modelId="{D871949E-AED8-4139-95D0-2BADD39F1BA5}">
      <dsp:nvSpPr>
        <dsp:cNvPr id="0" name=""/>
        <dsp:cNvSpPr/>
      </dsp:nvSpPr>
      <dsp:spPr>
        <a:xfrm>
          <a:off x="0" y="2040062"/>
          <a:ext cx="10212111" cy="2235599"/>
        </a:xfrm>
        <a:prstGeom prst="rect">
          <a:avLst/>
        </a:prstGeom>
        <a:noFill/>
        <a:ln>
          <a:noFill/>
        </a:ln>
        <a:effectLst/>
        <a:sp3d prstMaterial="clear">
          <a:bevelT h="635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4235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Acute illness often seen in young women and characterised by 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Erythema nodosum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Peripheral arthropathy (Mostly Ankles)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Uveitis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457200" lvl="2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Bilateral hilar lymphadenopathy (BHL)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Treatment with NSAIDs and rarely with short course of steroids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0" y="2040062"/>
        <a:ext cx="10212111" cy="22355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B8A03-C972-43AE-9AF1-9529F4B14C08}">
      <dsp:nvSpPr>
        <dsp:cNvPr id="0" name=""/>
        <dsp:cNvSpPr/>
      </dsp:nvSpPr>
      <dsp:spPr>
        <a:xfrm>
          <a:off x="0" y="361646"/>
          <a:ext cx="11130455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847" tIns="499872" rIns="86384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Cough: Dry, persistent and distressing</a:t>
          </a:r>
          <a:endParaRPr lang="ar-IQ" sz="2400" kern="120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Breathlessness: insidious onset &amp; slowly progressive</a:t>
          </a:r>
          <a:endParaRPr lang="ar-IQ" sz="2400" kern="1200">
            <a:latin typeface="Arial Rounded MT Bold" panose="020F0704030504030204" pitchFamily="34" charset="0"/>
          </a:endParaRPr>
        </a:p>
      </dsp:txBody>
      <dsp:txXfrm>
        <a:off x="0" y="361646"/>
        <a:ext cx="11130455" cy="1398600"/>
      </dsp:txXfrm>
    </dsp:sp>
    <dsp:sp modelId="{D0F5D5CA-6CB0-4E94-B31F-E58A636A0A42}">
      <dsp:nvSpPr>
        <dsp:cNvPr id="0" name=""/>
        <dsp:cNvSpPr/>
      </dsp:nvSpPr>
      <dsp:spPr>
        <a:xfrm>
          <a:off x="556522" y="7406"/>
          <a:ext cx="77913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4493" tIns="0" rIns="294493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Clinical Presentation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91107" y="41991"/>
        <a:ext cx="7722148" cy="639310"/>
      </dsp:txXfrm>
    </dsp:sp>
    <dsp:sp modelId="{CD913CA9-FA76-4075-9A64-315B89D2A5B3}">
      <dsp:nvSpPr>
        <dsp:cNvPr id="0" name=""/>
        <dsp:cNvSpPr/>
      </dsp:nvSpPr>
      <dsp:spPr>
        <a:xfrm>
          <a:off x="0" y="2244087"/>
          <a:ext cx="11130455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847" tIns="499872" rIns="863847" bIns="170688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Crackles: bilateral and basal</a:t>
          </a:r>
          <a:endParaRPr lang="ar-IQ" sz="2400" kern="120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latin typeface="Arial Rounded MT Bold" panose="020F0704030504030204" pitchFamily="34" charset="0"/>
            </a:rPr>
            <a:t>Clubbing</a:t>
          </a:r>
          <a:endParaRPr lang="ar-IQ" sz="2400" kern="120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Central cyanosis and signs of right heart failure (Advanced)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2244087"/>
        <a:ext cx="11130455" cy="1738800"/>
      </dsp:txXfrm>
    </dsp:sp>
    <dsp:sp modelId="{FA7E703E-3AB8-4259-B627-B4FB7D26674C}">
      <dsp:nvSpPr>
        <dsp:cNvPr id="0" name=""/>
        <dsp:cNvSpPr/>
      </dsp:nvSpPr>
      <dsp:spPr>
        <a:xfrm>
          <a:off x="556522" y="1889847"/>
          <a:ext cx="7791318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4493" tIns="0" rIns="294493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Examination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591107" y="1924432"/>
        <a:ext cx="7722148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8AC0-E7DA-40DE-BAED-D4E760D3A4ED}">
      <dsp:nvSpPr>
        <dsp:cNvPr id="0" name=""/>
        <dsp:cNvSpPr/>
      </dsp:nvSpPr>
      <dsp:spPr>
        <a:xfrm>
          <a:off x="0" y="9287"/>
          <a:ext cx="9986016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Chest X-ray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4778" y="54065"/>
        <a:ext cx="9896460" cy="827724"/>
      </dsp:txXfrm>
    </dsp:sp>
    <dsp:sp modelId="{BBA44658-2E2C-40B9-B3A6-A4F895F99033}">
      <dsp:nvSpPr>
        <dsp:cNvPr id="0" name=""/>
        <dsp:cNvSpPr/>
      </dsp:nvSpPr>
      <dsp:spPr>
        <a:xfrm>
          <a:off x="0" y="926567"/>
          <a:ext cx="9986016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05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Normal in early or limited disease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Small lung volumes with reticulonodular shadowing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926567"/>
        <a:ext cx="9986016" cy="811440"/>
      </dsp:txXfrm>
    </dsp:sp>
    <dsp:sp modelId="{413DBE34-3862-4862-8C55-18F2A839799F}">
      <dsp:nvSpPr>
        <dsp:cNvPr id="0" name=""/>
        <dsp:cNvSpPr/>
      </dsp:nvSpPr>
      <dsp:spPr>
        <a:xfrm>
          <a:off x="0" y="1738007"/>
          <a:ext cx="9986016" cy="917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High-resolution computed tomography (HRCT)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44778" y="1782785"/>
        <a:ext cx="9896460" cy="827724"/>
      </dsp:txXfrm>
    </dsp:sp>
    <dsp:sp modelId="{9E12F1A6-7397-4AF8-B0CD-186C99D71DCA}">
      <dsp:nvSpPr>
        <dsp:cNvPr id="0" name=""/>
        <dsp:cNvSpPr/>
      </dsp:nvSpPr>
      <dsp:spPr>
        <a:xfrm>
          <a:off x="0" y="2655287"/>
          <a:ext cx="9986016" cy="1166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056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Ground glass changes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Reticulonodular shadowing</a:t>
          </a:r>
          <a:endParaRPr lang="ar-IQ" sz="2400" kern="1200" dirty="0">
            <a:latin typeface="Arial Rounded MT Bold" panose="020F0704030504030204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>
              <a:latin typeface="Arial Rounded MT Bold" panose="020F0704030504030204" pitchFamily="34" charset="0"/>
            </a:rPr>
            <a:t>Honeycomb cysts and traction bronchiectasis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0" y="2655287"/>
        <a:ext cx="9986016" cy="1166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1EA66-CBAF-44FC-B09E-797E242B97B8}">
      <dsp:nvSpPr>
        <dsp:cNvPr id="0" name=""/>
        <dsp:cNvSpPr/>
      </dsp:nvSpPr>
      <dsp:spPr>
        <a:xfrm>
          <a:off x="0" y="0"/>
          <a:ext cx="3831021" cy="383102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8488A8-AAB6-4F4D-ACF2-03A202639E5A}">
      <dsp:nvSpPr>
        <dsp:cNvPr id="0" name=""/>
        <dsp:cNvSpPr/>
      </dsp:nvSpPr>
      <dsp:spPr>
        <a:xfrm>
          <a:off x="1915510" y="0"/>
          <a:ext cx="9593317" cy="38310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Restrictive ventilatory defect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915510" y="0"/>
        <a:ext cx="9593317" cy="814091"/>
      </dsp:txXfrm>
    </dsp:sp>
    <dsp:sp modelId="{98112ACC-7375-4560-99EA-F169A9678563}">
      <dsp:nvSpPr>
        <dsp:cNvPr id="0" name=""/>
        <dsp:cNvSpPr/>
      </dsp:nvSpPr>
      <dsp:spPr>
        <a:xfrm>
          <a:off x="502821" y="814091"/>
          <a:ext cx="2825377" cy="282537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68422C-6830-4058-9BF1-BEFD435D12ED}">
      <dsp:nvSpPr>
        <dsp:cNvPr id="0" name=""/>
        <dsp:cNvSpPr/>
      </dsp:nvSpPr>
      <dsp:spPr>
        <a:xfrm>
          <a:off x="1915510" y="814091"/>
          <a:ext cx="9593317" cy="28253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Reduced lung volumes 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915510" y="814091"/>
        <a:ext cx="9593317" cy="814091"/>
      </dsp:txXfrm>
    </dsp:sp>
    <dsp:sp modelId="{16B8C3A6-0243-4880-B89F-0E201877D3EA}">
      <dsp:nvSpPr>
        <dsp:cNvPr id="0" name=""/>
        <dsp:cNvSpPr/>
      </dsp:nvSpPr>
      <dsp:spPr>
        <a:xfrm>
          <a:off x="1005643" y="1628183"/>
          <a:ext cx="1819734" cy="18197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87B4462-9DDC-4FC2-9A40-A54F2D84C01B}">
      <dsp:nvSpPr>
        <dsp:cNvPr id="0" name=""/>
        <dsp:cNvSpPr/>
      </dsp:nvSpPr>
      <dsp:spPr>
        <a:xfrm>
          <a:off x="1915510" y="1628183"/>
          <a:ext cx="9593317" cy="18197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Impaired gas transfer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915510" y="1628183"/>
        <a:ext cx="9593317" cy="814091"/>
      </dsp:txXfrm>
    </dsp:sp>
    <dsp:sp modelId="{CFDE2CA6-77BD-420B-A9FE-10C00BFE695B}">
      <dsp:nvSpPr>
        <dsp:cNvPr id="0" name=""/>
        <dsp:cNvSpPr/>
      </dsp:nvSpPr>
      <dsp:spPr>
        <a:xfrm>
          <a:off x="1508464" y="2442275"/>
          <a:ext cx="814091" cy="8140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30AEEC-02F1-47BE-86AF-D6D7927E5B2B}">
      <dsp:nvSpPr>
        <dsp:cNvPr id="0" name=""/>
        <dsp:cNvSpPr/>
      </dsp:nvSpPr>
      <dsp:spPr>
        <a:xfrm>
          <a:off x="1915510" y="2442275"/>
          <a:ext cx="9593317" cy="8140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Exercise tests (exercise-related fall in SaO2)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1915510" y="2442275"/>
        <a:ext cx="9593317" cy="814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32E89-1F0B-4DE6-988C-9D699DF30117}">
      <dsp:nvSpPr>
        <dsp:cNvPr id="0" name=""/>
        <dsp:cNvSpPr/>
      </dsp:nvSpPr>
      <dsp:spPr>
        <a:xfrm>
          <a:off x="2561732" y="617"/>
          <a:ext cx="1176849" cy="11768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5B2EBB-DF84-4748-A8C4-9EF7F5AD9D02}">
      <dsp:nvSpPr>
        <dsp:cNvPr id="0" name=""/>
        <dsp:cNvSpPr/>
      </dsp:nvSpPr>
      <dsp:spPr>
        <a:xfrm>
          <a:off x="3150157" y="617"/>
          <a:ext cx="6278923" cy="117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Progressive fibrosing interstitial pneumonia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50157" y="617"/>
        <a:ext cx="6278923" cy="1176849"/>
      </dsp:txXfrm>
    </dsp:sp>
    <dsp:sp modelId="{3E00306D-03BF-4C9D-A04A-F1710E7BF8FB}">
      <dsp:nvSpPr>
        <dsp:cNvPr id="0" name=""/>
        <dsp:cNvSpPr/>
      </dsp:nvSpPr>
      <dsp:spPr>
        <a:xfrm>
          <a:off x="2561732" y="1177466"/>
          <a:ext cx="1176849" cy="11768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1549895"/>
                <a:satOff val="-8099"/>
                <a:lumOff val="-784"/>
                <a:alphaOff val="0"/>
                <a:lumMod val="157000"/>
                <a:satMod val="101000"/>
              </a:schemeClr>
            </a:gs>
            <a:gs pos="50000">
              <a:schemeClr val="accent3">
                <a:alpha val="50000"/>
                <a:hueOff val="-1549895"/>
                <a:satOff val="-8099"/>
                <a:lumOff val="-784"/>
                <a:alphaOff val="0"/>
                <a:lumMod val="137000"/>
                <a:satMod val="103000"/>
              </a:schemeClr>
            </a:gs>
            <a:gs pos="100000">
              <a:schemeClr val="accent3">
                <a:alpha val="50000"/>
                <a:hueOff val="-1549895"/>
                <a:satOff val="-8099"/>
                <a:lumOff val="-784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66FD57-9490-427C-9398-A47F5AE99D30}">
      <dsp:nvSpPr>
        <dsp:cNvPr id="0" name=""/>
        <dsp:cNvSpPr/>
      </dsp:nvSpPr>
      <dsp:spPr>
        <a:xfrm>
          <a:off x="3150157" y="1177466"/>
          <a:ext cx="6278923" cy="117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 Unknown cause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50157" y="1177466"/>
        <a:ext cx="6278923" cy="1176849"/>
      </dsp:txXfrm>
    </dsp:sp>
    <dsp:sp modelId="{BF91F99C-F95B-4AE6-A17F-C03902C035A7}">
      <dsp:nvSpPr>
        <dsp:cNvPr id="0" name=""/>
        <dsp:cNvSpPr/>
      </dsp:nvSpPr>
      <dsp:spPr>
        <a:xfrm>
          <a:off x="2561732" y="2354316"/>
          <a:ext cx="1176849" cy="11768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3099790"/>
                <a:satOff val="-16198"/>
                <a:lumOff val="-1569"/>
                <a:alphaOff val="0"/>
                <a:lumMod val="157000"/>
                <a:satMod val="101000"/>
              </a:schemeClr>
            </a:gs>
            <a:gs pos="50000">
              <a:schemeClr val="accent3">
                <a:alpha val="50000"/>
                <a:hueOff val="-3099790"/>
                <a:satOff val="-16198"/>
                <a:lumOff val="-1569"/>
                <a:alphaOff val="0"/>
                <a:lumMod val="137000"/>
                <a:satMod val="103000"/>
              </a:schemeClr>
            </a:gs>
            <a:gs pos="100000">
              <a:schemeClr val="accent3">
                <a:alpha val="50000"/>
                <a:hueOff val="-3099790"/>
                <a:satOff val="-16198"/>
                <a:lumOff val="-156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4E1442-46B6-4324-82C2-8A67482E73B6}">
      <dsp:nvSpPr>
        <dsp:cNvPr id="0" name=""/>
        <dsp:cNvSpPr/>
      </dsp:nvSpPr>
      <dsp:spPr>
        <a:xfrm>
          <a:off x="3150157" y="2354316"/>
          <a:ext cx="6278923" cy="117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Occur in adults</a:t>
          </a: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50157" y="2354316"/>
        <a:ext cx="6278923" cy="1176849"/>
      </dsp:txXfrm>
    </dsp:sp>
    <dsp:sp modelId="{13E30CE0-3AF8-4BC8-97BC-4E25E9E39100}">
      <dsp:nvSpPr>
        <dsp:cNvPr id="0" name=""/>
        <dsp:cNvSpPr/>
      </dsp:nvSpPr>
      <dsp:spPr>
        <a:xfrm>
          <a:off x="2561732" y="3531166"/>
          <a:ext cx="1176849" cy="117684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4649685"/>
                <a:satOff val="-24297"/>
                <a:lumOff val="-2353"/>
                <a:alphaOff val="0"/>
                <a:lumMod val="157000"/>
                <a:satMod val="101000"/>
              </a:schemeClr>
            </a:gs>
            <a:gs pos="50000">
              <a:schemeClr val="accent3">
                <a:alpha val="50000"/>
                <a:hueOff val="-4649685"/>
                <a:satOff val="-24297"/>
                <a:lumOff val="-2353"/>
                <a:alphaOff val="0"/>
                <a:lumMod val="137000"/>
                <a:satMod val="103000"/>
              </a:schemeClr>
            </a:gs>
            <a:gs pos="100000">
              <a:schemeClr val="accent3">
                <a:alpha val="50000"/>
                <a:hueOff val="-4649685"/>
                <a:satOff val="-24297"/>
                <a:lumOff val="-2353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659684-7A8C-4A34-B211-A67FD5611E3F}">
      <dsp:nvSpPr>
        <dsp:cNvPr id="0" name=""/>
        <dsp:cNvSpPr/>
      </dsp:nvSpPr>
      <dsp:spPr>
        <a:xfrm>
          <a:off x="3150157" y="3531166"/>
          <a:ext cx="6278923" cy="1176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 Rounded MT Bold" panose="020F0704030504030204" pitchFamily="34" charset="0"/>
            </a:rPr>
            <a:t>Histological or radiological pattern of UIP</a:t>
          </a:r>
          <a:br>
            <a:rPr lang="en-US" sz="2800" kern="1200" dirty="0">
              <a:latin typeface="Arial Rounded MT Bold" panose="020F0704030504030204" pitchFamily="34" charset="0"/>
            </a:rPr>
          </a:br>
          <a:endParaRPr lang="ar-IQ" sz="2800" kern="1200" dirty="0">
            <a:latin typeface="Arial Rounded MT Bold" panose="020F0704030504030204" pitchFamily="34" charset="0"/>
          </a:endParaRPr>
        </a:p>
      </dsp:txBody>
      <dsp:txXfrm>
        <a:off x="3150157" y="3531166"/>
        <a:ext cx="6278923" cy="11768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85FD8-50F7-4B8E-BAFB-400EA0907F84}">
      <dsp:nvSpPr>
        <dsp:cNvPr id="0" name=""/>
        <dsp:cNvSpPr/>
      </dsp:nvSpPr>
      <dsp:spPr>
        <a:xfrm>
          <a:off x="0" y="2758"/>
          <a:ext cx="11853805" cy="83335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The histological features are suggestive of repeated episodes of focal damage to the alveolar epithelium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0681" y="43439"/>
        <a:ext cx="11772443" cy="751996"/>
      </dsp:txXfrm>
    </dsp:sp>
    <dsp:sp modelId="{1CC3EE78-AEF5-4640-93E0-F78CE345B910}">
      <dsp:nvSpPr>
        <dsp:cNvPr id="0" name=""/>
        <dsp:cNvSpPr/>
      </dsp:nvSpPr>
      <dsp:spPr>
        <a:xfrm>
          <a:off x="0" y="863212"/>
          <a:ext cx="11853805" cy="833358"/>
        </a:xfrm>
        <a:prstGeom prst="roundRect">
          <a:avLst/>
        </a:prstGeom>
        <a:gradFill rotWithShape="0">
          <a:gsLst>
            <a:gs pos="0">
              <a:schemeClr val="accent2">
                <a:hueOff val="2403603"/>
                <a:satOff val="1605"/>
                <a:lumOff val="-720"/>
                <a:alphaOff val="0"/>
                <a:lumMod val="157000"/>
                <a:satMod val="101000"/>
              </a:schemeClr>
            </a:gs>
            <a:gs pos="50000">
              <a:schemeClr val="accent2">
                <a:hueOff val="2403603"/>
                <a:satOff val="1605"/>
                <a:lumOff val="-720"/>
                <a:alphaOff val="0"/>
                <a:lumMod val="137000"/>
                <a:satMod val="103000"/>
              </a:schemeClr>
            </a:gs>
            <a:gs pos="100000">
              <a:schemeClr val="accent2">
                <a:hueOff val="2403603"/>
                <a:satOff val="1605"/>
                <a:lumOff val="-72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Speculated etiology include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0681" y="903893"/>
        <a:ext cx="11772443" cy="751996"/>
      </dsp:txXfrm>
    </dsp:sp>
    <dsp:sp modelId="{241EA601-18C0-47D3-B469-ADF9B80DD760}">
      <dsp:nvSpPr>
        <dsp:cNvPr id="0" name=""/>
        <dsp:cNvSpPr/>
      </dsp:nvSpPr>
      <dsp:spPr>
        <a:xfrm>
          <a:off x="0" y="1682625"/>
          <a:ext cx="11853805" cy="132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58" tIns="27940" rIns="156464" bIns="2794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Exposure to viruses (e.g. Epstein–Barr virus)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Occupational dusts (Metal or Wood)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Drugs (A</a:t>
          </a:r>
          <a:r>
            <a:rPr lang="en-US" sz="2200" b="0" i="0" kern="1200" dirty="0">
              <a:latin typeface="Arial Rounded MT Bold" panose="020F0704030504030204" pitchFamily="34" charset="0"/>
            </a:rPr>
            <a:t>miodarone, Bleomycin, Cyclophosphamide, MTX, Sulfonamides, etc.)</a:t>
          </a:r>
          <a:endParaRPr lang="ar-IQ" sz="2200" kern="1200" dirty="0">
            <a:latin typeface="Arial Rounded MT Bold" panose="020F0704030504030204" pitchFamily="34" charset="0"/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latin typeface="Arial Rounded MT Bold" panose="020F0704030504030204" pitchFamily="34" charset="0"/>
            </a:rPr>
            <a:t>Chronic gastro-oesophageal reflux </a:t>
          </a:r>
          <a:endParaRPr lang="ar-IQ" sz="2200" kern="1200" dirty="0">
            <a:latin typeface="Arial Rounded MT Bold" panose="020F0704030504030204" pitchFamily="34" charset="0"/>
          </a:endParaRPr>
        </a:p>
      </dsp:txBody>
      <dsp:txXfrm>
        <a:off x="0" y="1682625"/>
        <a:ext cx="11853805" cy="1323183"/>
      </dsp:txXfrm>
    </dsp:sp>
    <dsp:sp modelId="{3E27F156-3D76-40B8-AAF8-3F8E1FA7A771}">
      <dsp:nvSpPr>
        <dsp:cNvPr id="0" name=""/>
        <dsp:cNvSpPr/>
      </dsp:nvSpPr>
      <dsp:spPr>
        <a:xfrm>
          <a:off x="0" y="2992083"/>
          <a:ext cx="11853805" cy="833358"/>
        </a:xfrm>
        <a:prstGeom prst="roundRect">
          <a:avLst/>
        </a:prstGeom>
        <a:gradFill rotWithShape="0">
          <a:gsLst>
            <a:gs pos="0">
              <a:schemeClr val="accent2">
                <a:hueOff val="4807206"/>
                <a:satOff val="3210"/>
                <a:lumOff val="-1439"/>
                <a:alphaOff val="0"/>
                <a:lumMod val="157000"/>
                <a:satMod val="101000"/>
              </a:schemeClr>
            </a:gs>
            <a:gs pos="50000">
              <a:schemeClr val="accent2">
                <a:hueOff val="4807206"/>
                <a:satOff val="3210"/>
                <a:lumOff val="-1439"/>
                <a:alphaOff val="0"/>
                <a:lumMod val="137000"/>
                <a:satMod val="103000"/>
              </a:schemeClr>
            </a:gs>
            <a:gs pos="100000">
              <a:schemeClr val="accent2">
                <a:hueOff val="4807206"/>
                <a:satOff val="3210"/>
                <a:lumOff val="-143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Familial cases are rare (Genetic Factors)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0681" y="3032764"/>
        <a:ext cx="11772443" cy="751996"/>
      </dsp:txXfrm>
    </dsp:sp>
    <dsp:sp modelId="{B99133CC-A337-409D-9874-A9CB7FEB46D8}">
      <dsp:nvSpPr>
        <dsp:cNvPr id="0" name=""/>
        <dsp:cNvSpPr/>
      </dsp:nvSpPr>
      <dsp:spPr>
        <a:xfrm>
          <a:off x="0" y="3852317"/>
          <a:ext cx="11853805" cy="833358"/>
        </a:xfrm>
        <a:prstGeom prst="roundRect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clear">
          <a:bevelT h="635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Rounded MT Bold" panose="020F0704030504030204" pitchFamily="34" charset="0"/>
            </a:rPr>
            <a:t>Strong association with cigarette smoking </a:t>
          </a:r>
          <a:endParaRPr lang="ar-IQ" sz="2400" kern="1200" dirty="0">
            <a:latin typeface="Arial Rounded MT Bold" panose="020F0704030504030204" pitchFamily="34" charset="0"/>
          </a:endParaRPr>
        </a:p>
      </dsp:txBody>
      <dsp:txXfrm>
        <a:off x="40681" y="3892998"/>
        <a:ext cx="11772443" cy="7519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A727C-645A-424E-9BDE-84F0A4193C46}">
      <dsp:nvSpPr>
        <dsp:cNvPr id="0" name=""/>
        <dsp:cNvSpPr/>
      </dsp:nvSpPr>
      <dsp:spPr>
        <a:xfrm>
          <a:off x="0" y="570"/>
          <a:ext cx="1099841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A45A67-50E8-40D3-B406-FEFA88B70046}">
      <dsp:nvSpPr>
        <dsp:cNvPr id="0" name=""/>
        <dsp:cNvSpPr/>
      </dsp:nvSpPr>
      <dsp:spPr>
        <a:xfrm>
          <a:off x="0" y="570"/>
          <a:ext cx="10998418" cy="93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Uncommon before the age of 50 years 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0" y="570"/>
        <a:ext cx="10998418" cy="933754"/>
      </dsp:txXfrm>
    </dsp:sp>
    <dsp:sp modelId="{35D79BA1-4C46-46F2-8A46-CF45BF33106D}">
      <dsp:nvSpPr>
        <dsp:cNvPr id="0" name=""/>
        <dsp:cNvSpPr/>
      </dsp:nvSpPr>
      <dsp:spPr>
        <a:xfrm>
          <a:off x="0" y="934324"/>
          <a:ext cx="10998418" cy="0"/>
        </a:xfrm>
        <a:prstGeom prst="line">
          <a:avLst/>
        </a:prstGeom>
        <a:gradFill rotWithShape="0">
          <a:gsLst>
            <a:gs pos="0">
              <a:schemeClr val="accent2">
                <a:hueOff val="1802702"/>
                <a:satOff val="1204"/>
                <a:lumOff val="-540"/>
                <a:alphaOff val="0"/>
                <a:lumMod val="157000"/>
                <a:satMod val="101000"/>
              </a:schemeClr>
            </a:gs>
            <a:gs pos="50000">
              <a:schemeClr val="accent2">
                <a:hueOff val="1802702"/>
                <a:satOff val="1204"/>
                <a:lumOff val="-540"/>
                <a:alphaOff val="0"/>
                <a:lumMod val="137000"/>
                <a:satMod val="103000"/>
              </a:schemeClr>
            </a:gs>
            <a:gs pos="100000">
              <a:schemeClr val="accent2">
                <a:hueOff val="1802702"/>
                <a:satOff val="1204"/>
                <a:lumOff val="-540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802702"/>
              <a:satOff val="1204"/>
              <a:lumOff val="-5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00404D-25ED-4C3B-B20A-5CEB61DC8526}">
      <dsp:nvSpPr>
        <dsp:cNvPr id="0" name=""/>
        <dsp:cNvSpPr/>
      </dsp:nvSpPr>
      <dsp:spPr>
        <a:xfrm>
          <a:off x="0" y="934324"/>
          <a:ext cx="10998418" cy="93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May present as an incidental finding in an asymptomatic individual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0" y="934324"/>
        <a:ext cx="10998418" cy="933754"/>
      </dsp:txXfrm>
    </dsp:sp>
    <dsp:sp modelId="{E6F5EF7F-648A-4604-BD72-8B30797EDD95}">
      <dsp:nvSpPr>
        <dsp:cNvPr id="0" name=""/>
        <dsp:cNvSpPr/>
      </dsp:nvSpPr>
      <dsp:spPr>
        <a:xfrm>
          <a:off x="0" y="1868079"/>
          <a:ext cx="10998418" cy="0"/>
        </a:xfrm>
        <a:prstGeom prst="line">
          <a:avLst/>
        </a:prstGeom>
        <a:gradFill rotWithShape="0">
          <a:gsLst>
            <a:gs pos="0">
              <a:schemeClr val="accent2">
                <a:hueOff val="3605405"/>
                <a:satOff val="2408"/>
                <a:lumOff val="-1079"/>
                <a:alphaOff val="0"/>
                <a:lumMod val="157000"/>
                <a:satMod val="101000"/>
              </a:schemeClr>
            </a:gs>
            <a:gs pos="50000">
              <a:schemeClr val="accent2">
                <a:hueOff val="3605405"/>
                <a:satOff val="2408"/>
                <a:lumOff val="-1079"/>
                <a:alphaOff val="0"/>
                <a:lumMod val="137000"/>
                <a:satMod val="103000"/>
              </a:schemeClr>
            </a:gs>
            <a:gs pos="100000">
              <a:schemeClr val="accent2">
                <a:hueOff val="3605405"/>
                <a:satOff val="2408"/>
                <a:lumOff val="-1079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605405"/>
              <a:satOff val="2408"/>
              <a:lumOff val="-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2E1137-FBD3-43CC-AC0D-26273415312A}">
      <dsp:nvSpPr>
        <dsp:cNvPr id="0" name=""/>
        <dsp:cNvSpPr/>
      </dsp:nvSpPr>
      <dsp:spPr>
        <a:xfrm>
          <a:off x="0" y="1868079"/>
          <a:ext cx="10998418" cy="93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Typically presents with insidious progressive dyspnea &amp; non-productive cough 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0" y="1868079"/>
        <a:ext cx="10998418" cy="933754"/>
      </dsp:txXfrm>
    </dsp:sp>
    <dsp:sp modelId="{8BFB008B-1733-44BE-B212-85EE5AA4A1CA}">
      <dsp:nvSpPr>
        <dsp:cNvPr id="0" name=""/>
        <dsp:cNvSpPr/>
      </dsp:nvSpPr>
      <dsp:spPr>
        <a:xfrm>
          <a:off x="0" y="2801833"/>
          <a:ext cx="10998418" cy="0"/>
        </a:xfrm>
        <a:prstGeom prst="line">
          <a:avLst/>
        </a:prstGeom>
        <a:gradFill rotWithShape="0">
          <a:gsLst>
            <a:gs pos="0">
              <a:schemeClr val="accent2">
                <a:hueOff val="5408107"/>
                <a:satOff val="3611"/>
                <a:lumOff val="-1619"/>
                <a:alphaOff val="0"/>
                <a:lumMod val="157000"/>
                <a:satMod val="101000"/>
              </a:schemeClr>
            </a:gs>
            <a:gs pos="50000">
              <a:schemeClr val="accent2">
                <a:hueOff val="5408107"/>
                <a:satOff val="3611"/>
                <a:lumOff val="-1619"/>
                <a:alphaOff val="0"/>
                <a:lumMod val="137000"/>
                <a:satMod val="103000"/>
              </a:schemeClr>
            </a:gs>
            <a:gs pos="100000">
              <a:schemeClr val="accent2">
                <a:hueOff val="5408107"/>
                <a:satOff val="3611"/>
                <a:lumOff val="-1619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408107"/>
              <a:satOff val="3611"/>
              <a:lumOff val="-16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35B3F9-3D15-45AF-A693-5BF3F6063CDE}">
      <dsp:nvSpPr>
        <dsp:cNvPr id="0" name=""/>
        <dsp:cNvSpPr/>
      </dsp:nvSpPr>
      <dsp:spPr>
        <a:xfrm>
          <a:off x="0" y="2801833"/>
          <a:ext cx="10998418" cy="93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Constitutional symptoms </a:t>
          </a:r>
          <a:r>
            <a:rPr lang="en-US" sz="2600" kern="1200">
              <a:latin typeface="Arial Rounded MT Bold" panose="020F0704030504030204" pitchFamily="34" charset="0"/>
            </a:rPr>
            <a:t>are unusual 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0" y="2801833"/>
        <a:ext cx="10998418" cy="933754"/>
      </dsp:txXfrm>
    </dsp:sp>
    <dsp:sp modelId="{48DFB75D-B909-4787-8EC6-EE5A3BCD8C5A}">
      <dsp:nvSpPr>
        <dsp:cNvPr id="0" name=""/>
        <dsp:cNvSpPr/>
      </dsp:nvSpPr>
      <dsp:spPr>
        <a:xfrm>
          <a:off x="0" y="3735588"/>
          <a:ext cx="10998418" cy="0"/>
        </a:xfrm>
        <a:prstGeom prst="line">
          <a:avLst/>
        </a:prstGeom>
        <a:gradFill rotWithShape="0">
          <a:gsLst>
            <a:gs pos="0">
              <a:schemeClr val="accent2">
                <a:hueOff val="7210809"/>
                <a:satOff val="4815"/>
                <a:lumOff val="-2159"/>
                <a:alphaOff val="0"/>
                <a:lumMod val="157000"/>
                <a:satMod val="101000"/>
              </a:schemeClr>
            </a:gs>
            <a:gs pos="50000">
              <a:schemeClr val="accent2">
                <a:hueOff val="7210809"/>
                <a:satOff val="4815"/>
                <a:lumOff val="-2159"/>
                <a:alphaOff val="0"/>
                <a:lumMod val="137000"/>
                <a:satMod val="103000"/>
              </a:schemeClr>
            </a:gs>
            <a:gs pos="100000">
              <a:schemeClr val="accent2">
                <a:hueOff val="7210809"/>
                <a:satOff val="4815"/>
                <a:lumOff val="-2159"/>
                <a:alphaOff val="0"/>
                <a:lumMod val="115000"/>
                <a:satMod val="10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210809"/>
              <a:satOff val="4815"/>
              <a:lumOff val="-21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7BAF7B-359E-4661-B5DB-0B9C041B605B}">
      <dsp:nvSpPr>
        <dsp:cNvPr id="0" name=""/>
        <dsp:cNvSpPr/>
      </dsp:nvSpPr>
      <dsp:spPr>
        <a:xfrm>
          <a:off x="0" y="3735588"/>
          <a:ext cx="10998418" cy="933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Arial Rounded MT Bold" panose="020F0704030504030204" pitchFamily="34" charset="0"/>
            </a:rPr>
            <a:t>Finger clubbing and Bi-basal fine late inspiratory crackles </a:t>
          </a:r>
          <a:endParaRPr lang="ar-IQ" sz="2600" kern="1200" dirty="0">
            <a:latin typeface="Arial Rounded MT Bold" panose="020F0704030504030204" pitchFamily="34" charset="0"/>
          </a:endParaRPr>
        </a:p>
      </dsp:txBody>
      <dsp:txXfrm>
        <a:off x="0" y="3735588"/>
        <a:ext cx="10998418" cy="9337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D07E8-CFA2-42D6-AAEC-AA0DEB5A4D37}">
      <dsp:nvSpPr>
        <dsp:cNvPr id="0" name=""/>
        <dsp:cNvSpPr/>
      </dsp:nvSpPr>
      <dsp:spPr>
        <a:xfrm>
          <a:off x="64" y="625055"/>
          <a:ext cx="2708511" cy="511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 Rounded MT Bold" panose="020F0704030504030204" pitchFamily="34" charset="0"/>
            </a:rPr>
            <a:t>1.Chest X-ray </a:t>
          </a:r>
          <a:endParaRPr lang="ar-IQ" sz="2700" kern="1200" dirty="0">
            <a:latin typeface="Arial Rounded MT Bold" panose="020F0704030504030204" pitchFamily="34" charset="0"/>
          </a:endParaRPr>
        </a:p>
      </dsp:txBody>
      <dsp:txXfrm>
        <a:off x="64" y="625055"/>
        <a:ext cx="2708511" cy="511478"/>
      </dsp:txXfrm>
    </dsp:sp>
    <dsp:sp modelId="{5812CEC8-59EB-4923-8876-DF86148889FA}">
      <dsp:nvSpPr>
        <dsp:cNvPr id="0" name=""/>
        <dsp:cNvSpPr/>
      </dsp:nvSpPr>
      <dsp:spPr>
        <a:xfrm>
          <a:off x="2708576" y="28776"/>
          <a:ext cx="501748" cy="1704037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89464-D921-4140-AE87-899760BA94AE}">
      <dsp:nvSpPr>
        <dsp:cNvPr id="0" name=""/>
        <dsp:cNvSpPr/>
      </dsp:nvSpPr>
      <dsp:spPr>
        <a:xfrm>
          <a:off x="3411023" y="28776"/>
          <a:ext cx="6823775" cy="17040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57000"/>
                <a:satMod val="101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37000"/>
                <a:sat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15000"/>
                <a:satMod val="10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 Rounded MT Bold" panose="020F0704030504030204" pitchFamily="34" charset="0"/>
            </a:rPr>
            <a:t>Normal in individuals with early or limited disease</a:t>
          </a:r>
          <a:endParaRPr lang="ar-IQ" sz="2700" kern="1200" dirty="0">
            <a:latin typeface="Arial Rounded MT Bold" panose="020F0704030504030204" pitchFamily="34" charset="0"/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>
              <a:latin typeface="Arial Rounded MT Bold" panose="020F0704030504030204" pitchFamily="34" charset="0"/>
            </a:rPr>
            <a:t>Bilateral lower lobe and sub pleural reticular shadowing </a:t>
          </a:r>
          <a:endParaRPr lang="ar-IQ" sz="2700" kern="1200" dirty="0">
            <a:latin typeface="Arial Rounded MT Bold" panose="020F0704030504030204" pitchFamily="34" charset="0"/>
          </a:endParaRPr>
        </a:p>
      </dsp:txBody>
      <dsp:txXfrm>
        <a:off x="3411023" y="28776"/>
        <a:ext cx="6823775" cy="17040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70EB061-B9E4-4FFE-A76D-25791F50AF1F}" type="datetimeFigureOut">
              <a:rPr lang="ar-IQ" smtClean="0"/>
              <a:t>21/10/1444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C10095E-1304-4920-BA41-10AE4BED82D6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2294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8181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Considered collectively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lung involvement in these disorders is often diffuse but can occur in a wide array of patterns. The disease process can involve any part of the anatomic lung interstitium, including that within the alveolar walls, the intra- and interlobular septa, and the airways. However, it can also involve the air spaces and airway lumens themselves, and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the term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interstitial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 disease is somewhat misleading.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Diffuse parenchymal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 disease (DPLD) is the more accurate name for this collection of disorders</a:t>
            </a:r>
            <a:r>
              <a:rPr lang="en-US" dirty="0"/>
              <a:t> </a:t>
            </a:r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6050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 over 100 distinct ILDs have been described, and there is no universally accepted classification system. One useful way of approaching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ILDs is to consider them as all belonging to one of three broad categories: (1) exposure-related ILDs, (2) ILDs attributable to systemic diseases, and (3) idiopathic ILDs </a:t>
            </a:r>
          </a:p>
          <a:p>
            <a:br>
              <a:rPr lang="en-US" dirty="0"/>
            </a:b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868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depending on stage of disease</a:t>
            </a:r>
            <a:endParaRPr lang="ar-IQ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720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However, lung volumes may be preserved in patients with concomitant emphysema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16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2459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6943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natural history is usually one of steady decline; however, some patients are prone to exacerbations accompanied by an acute deterioration in breathlessness, disturbed gas exchange, and new ground glass changes or consolidation on HRCT.</a:t>
            </a:r>
            <a:r>
              <a:rPr lang="en-US" sz="1200" dirty="0">
                <a:latin typeface="Arial Rounded MT Bold" panose="020F07040305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 Rounded MT Bold" panose="020F0704030504030204" pitchFamily="34" charset="0"/>
              </a:rPr>
              <a:t>But progression varies considerably from death within a few months to survival with minimal symptoms for many years</a:t>
            </a:r>
            <a:endParaRPr lang="ar-IQ" sz="1200" dirty="0">
              <a:latin typeface="Arial Rounded MT Bold" panose="020F07040305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23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2519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0095E-1304-4920-BA41-10AE4BED82D6}" type="slidenum">
              <a:rPr lang="ar-IQ" smtClean="0"/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141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371600"/>
            <a:ext cx="9146382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09" y="4953000"/>
            <a:ext cx="8231744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3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85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4552" y="533400"/>
            <a:ext cx="1371957" cy="5592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8" y="533400"/>
            <a:ext cx="8079305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5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66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514601"/>
            <a:ext cx="9146382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9" y="990600"/>
            <a:ext cx="8231744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5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1" y="1828800"/>
            <a:ext cx="464636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99" y="1828800"/>
            <a:ext cx="464941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095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1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150" y="1828800"/>
            <a:ext cx="464636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150" y="2667000"/>
            <a:ext cx="464636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871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712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82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1362" y="838200"/>
            <a:ext cx="6173809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520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31" y="2590800"/>
            <a:ext cx="3277453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831" y="4648200"/>
            <a:ext cx="3277453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6241" y="836610"/>
            <a:ext cx="5868929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142" y="458788"/>
            <a:ext cx="6627951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533400"/>
            <a:ext cx="9603701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828800"/>
            <a:ext cx="96037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8345" y="6172201"/>
            <a:ext cx="686425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ar-IQ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11255" y="6172201"/>
            <a:ext cx="1320403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5652" y="6172201"/>
            <a:ext cx="9908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E624721-6105-48BD-85CC-53725BF41D7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172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r" defTabSz="914400" rtl="1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r" defTabSz="914400" rtl="1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r" defTabSz="914400" rtl="1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5.xml" /><Relationship Id="rId7" Type="http://schemas.openxmlformats.org/officeDocument/2006/relationships/image" Target="../media/image8.jp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Relationship Id="rId9" Type="http://schemas.openxmlformats.org/officeDocument/2006/relationships/image" Target="../media/image9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6.xml" /><Relationship Id="rId7" Type="http://schemas.openxmlformats.org/officeDocument/2006/relationships/image" Target="../media/image8.jpg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Relationship Id="rId9" Type="http://schemas.openxmlformats.org/officeDocument/2006/relationships/image" Target="../media/image9.pn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7.xml" /><Relationship Id="rId7" Type="http://schemas.openxmlformats.org/officeDocument/2006/relationships/image" Target="../media/image8.jpg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Relationship Id="rId9" Type="http://schemas.openxmlformats.org/officeDocument/2006/relationships/image" Target="../media/image9.pn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8.xml" /><Relationship Id="rId7" Type="http://schemas.openxmlformats.org/officeDocument/2006/relationships/image" Target="../media/image8.jpg" /><Relationship Id="rId2" Type="http://schemas.openxmlformats.org/officeDocument/2006/relationships/diagramData" Target="../diagrams/data8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8.xml" /><Relationship Id="rId5" Type="http://schemas.openxmlformats.org/officeDocument/2006/relationships/diagramColors" Target="../diagrams/colors8.xml" /><Relationship Id="rId4" Type="http://schemas.openxmlformats.org/officeDocument/2006/relationships/diagramQuickStyle" Target="../diagrams/quickStyle8.xml" /><Relationship Id="rId9" Type="http://schemas.openxmlformats.org/officeDocument/2006/relationships/image" Target="../media/image9.png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9.xml" /><Relationship Id="rId7" Type="http://schemas.openxmlformats.org/officeDocument/2006/relationships/image" Target="../media/image8.jpg" /><Relationship Id="rId2" Type="http://schemas.openxmlformats.org/officeDocument/2006/relationships/diagramData" Target="../diagrams/data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9.xml" /><Relationship Id="rId5" Type="http://schemas.openxmlformats.org/officeDocument/2006/relationships/diagramColors" Target="../diagrams/colors9.xml" /><Relationship Id="rId4" Type="http://schemas.openxmlformats.org/officeDocument/2006/relationships/diagramQuickStyle" Target="../diagrams/quickStyle9.xml" /><Relationship Id="rId9" Type="http://schemas.openxmlformats.org/officeDocument/2006/relationships/image" Target="../media/image9.png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10.xml" /><Relationship Id="rId7" Type="http://schemas.openxmlformats.org/officeDocument/2006/relationships/image" Target="../media/image8.jpg" /><Relationship Id="rId2" Type="http://schemas.openxmlformats.org/officeDocument/2006/relationships/diagramData" Target="../diagrams/data10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0.xml" /><Relationship Id="rId5" Type="http://schemas.openxmlformats.org/officeDocument/2006/relationships/diagramColors" Target="../diagrams/colors10.xml" /><Relationship Id="rId4" Type="http://schemas.openxmlformats.org/officeDocument/2006/relationships/diagramQuickStyle" Target="../diagrams/quickStyle10.xml" /><Relationship Id="rId9" Type="http://schemas.openxmlformats.org/officeDocument/2006/relationships/image" Target="../media/image9.png" 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11.xml" /><Relationship Id="rId7" Type="http://schemas.microsoft.com/office/2007/relationships/diagramDrawing" Target="../diagrams/drawing11.xm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1.xml" /><Relationship Id="rId5" Type="http://schemas.openxmlformats.org/officeDocument/2006/relationships/diagramQuickStyle" Target="../diagrams/quickStyle11.xml" /><Relationship Id="rId10" Type="http://schemas.openxmlformats.org/officeDocument/2006/relationships/image" Target="../media/image9.png" /><Relationship Id="rId4" Type="http://schemas.openxmlformats.org/officeDocument/2006/relationships/diagramLayout" Target="../diagrams/layout11.xml" /><Relationship Id="rId9" Type="http://schemas.openxmlformats.org/officeDocument/2006/relationships/image" Target="../media/image10.pn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12.xml" /><Relationship Id="rId7" Type="http://schemas.microsoft.com/office/2007/relationships/diagramDrawing" Target="../diagrams/drawing12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2.xml" /><Relationship Id="rId5" Type="http://schemas.openxmlformats.org/officeDocument/2006/relationships/diagramQuickStyle" Target="../diagrams/quickStyle12.xml" /><Relationship Id="rId10" Type="http://schemas.openxmlformats.org/officeDocument/2006/relationships/image" Target="../media/image9.png" /><Relationship Id="rId4" Type="http://schemas.openxmlformats.org/officeDocument/2006/relationships/diagramLayout" Target="../diagrams/layout12.xml" /><Relationship Id="rId9" Type="http://schemas.openxmlformats.org/officeDocument/2006/relationships/image" Target="../media/image10.png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13.xml" /><Relationship Id="rId7" Type="http://schemas.openxmlformats.org/officeDocument/2006/relationships/image" Target="../media/image8.jpg" /><Relationship Id="rId2" Type="http://schemas.openxmlformats.org/officeDocument/2006/relationships/diagramData" Target="../diagrams/data1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3.xml" /><Relationship Id="rId5" Type="http://schemas.openxmlformats.org/officeDocument/2006/relationships/diagramColors" Target="../diagrams/colors13.xml" /><Relationship Id="rId4" Type="http://schemas.openxmlformats.org/officeDocument/2006/relationships/diagramQuickStyle" Target="../diagrams/quickStyle13.xml" /><Relationship Id="rId9" Type="http://schemas.openxmlformats.org/officeDocument/2006/relationships/image" Target="../media/image9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png" /><Relationship Id="rId4" Type="http://schemas.openxmlformats.org/officeDocument/2006/relationships/image" Target="../media/image10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14.xml" /><Relationship Id="rId7" Type="http://schemas.microsoft.com/office/2007/relationships/diagramDrawing" Target="../diagrams/drawing14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4.xml" /><Relationship Id="rId5" Type="http://schemas.openxmlformats.org/officeDocument/2006/relationships/diagramQuickStyle" Target="../diagrams/quickStyle14.xml" /><Relationship Id="rId4" Type="http://schemas.openxmlformats.org/officeDocument/2006/relationships/diagramLayout" Target="../diagrams/layout14.xml" /><Relationship Id="rId9" Type="http://schemas.openxmlformats.org/officeDocument/2006/relationships/image" Target="../media/image10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15.xml" /><Relationship Id="rId7" Type="http://schemas.openxmlformats.org/officeDocument/2006/relationships/image" Target="../media/image8.jpg" /><Relationship Id="rId2" Type="http://schemas.openxmlformats.org/officeDocument/2006/relationships/diagramData" Target="../diagrams/data1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5.xml" /><Relationship Id="rId5" Type="http://schemas.openxmlformats.org/officeDocument/2006/relationships/diagramColors" Target="../diagrams/colors15.xml" /><Relationship Id="rId4" Type="http://schemas.openxmlformats.org/officeDocument/2006/relationships/diagramQuickStyle" Target="../diagrams/quickStyle15.xml" /><Relationship Id="rId9" Type="http://schemas.openxmlformats.org/officeDocument/2006/relationships/image" Target="../media/image9.png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 /><Relationship Id="rId13" Type="http://schemas.openxmlformats.org/officeDocument/2006/relationships/image" Target="../media/image10.png" /><Relationship Id="rId3" Type="http://schemas.openxmlformats.org/officeDocument/2006/relationships/diagramLayout" Target="../diagrams/layout16.xml" /><Relationship Id="rId7" Type="http://schemas.openxmlformats.org/officeDocument/2006/relationships/diagramData" Target="../diagrams/data17.xml" /><Relationship Id="rId12" Type="http://schemas.openxmlformats.org/officeDocument/2006/relationships/image" Target="../media/image8.jpg" /><Relationship Id="rId2" Type="http://schemas.openxmlformats.org/officeDocument/2006/relationships/diagramData" Target="../diagrams/data1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6.xml" /><Relationship Id="rId11" Type="http://schemas.microsoft.com/office/2007/relationships/diagramDrawing" Target="../diagrams/drawing17.xml" /><Relationship Id="rId5" Type="http://schemas.openxmlformats.org/officeDocument/2006/relationships/diagramColors" Target="../diagrams/colors16.xml" /><Relationship Id="rId15" Type="http://schemas.openxmlformats.org/officeDocument/2006/relationships/image" Target="../media/image9.png" /><Relationship Id="rId10" Type="http://schemas.openxmlformats.org/officeDocument/2006/relationships/diagramColors" Target="../diagrams/colors17.xml" /><Relationship Id="rId4" Type="http://schemas.openxmlformats.org/officeDocument/2006/relationships/diagramQuickStyle" Target="../diagrams/quickStyle16.xml" /><Relationship Id="rId9" Type="http://schemas.openxmlformats.org/officeDocument/2006/relationships/diagramQuickStyle" Target="../diagrams/quickStyle17.xml" /><Relationship Id="rId14" Type="http://schemas.openxmlformats.org/officeDocument/2006/relationships/image" Target="../media/image20.jpg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18.xml" /><Relationship Id="rId7" Type="http://schemas.microsoft.com/office/2007/relationships/diagramDrawing" Target="../diagrams/drawing18.xml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8.xml" /><Relationship Id="rId5" Type="http://schemas.openxmlformats.org/officeDocument/2006/relationships/diagramQuickStyle" Target="../diagrams/quickStyle18.xml" /><Relationship Id="rId10" Type="http://schemas.openxmlformats.org/officeDocument/2006/relationships/image" Target="../media/image9.png" /><Relationship Id="rId4" Type="http://schemas.openxmlformats.org/officeDocument/2006/relationships/diagramLayout" Target="../diagrams/layout18.xml" /><Relationship Id="rId9" Type="http://schemas.openxmlformats.org/officeDocument/2006/relationships/image" Target="../media/image10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diagramLayout" Target="../diagrams/layout19.xml" /><Relationship Id="rId7" Type="http://schemas.openxmlformats.org/officeDocument/2006/relationships/image" Target="../media/image10.png" /><Relationship Id="rId2" Type="http://schemas.openxmlformats.org/officeDocument/2006/relationships/diagramData" Target="../diagrams/data19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9.xml" /><Relationship Id="rId5" Type="http://schemas.openxmlformats.org/officeDocument/2006/relationships/diagramColors" Target="../diagrams/colors19.xml" /><Relationship Id="rId4" Type="http://schemas.openxmlformats.org/officeDocument/2006/relationships/diagramQuickStyle" Target="../diagrams/quickStyle19.xml" 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20.xml" /><Relationship Id="rId7" Type="http://schemas.microsoft.com/office/2007/relationships/diagramDrawing" Target="../diagrams/drawing20.xml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0.xml" /><Relationship Id="rId5" Type="http://schemas.openxmlformats.org/officeDocument/2006/relationships/diagramQuickStyle" Target="../diagrams/quickStyle20.xml" /><Relationship Id="rId4" Type="http://schemas.openxmlformats.org/officeDocument/2006/relationships/diagramLayout" Target="../diagrams/layout20.xml" /><Relationship Id="rId9" Type="http://schemas.openxmlformats.org/officeDocument/2006/relationships/image" Target="../media/image10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diagramLayout" Target="../diagrams/layout21.xml" /><Relationship Id="rId7" Type="http://schemas.openxmlformats.org/officeDocument/2006/relationships/image" Target="../media/image10.png" /><Relationship Id="rId2" Type="http://schemas.openxmlformats.org/officeDocument/2006/relationships/diagramData" Target="../diagrams/data2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1.xml" /><Relationship Id="rId5" Type="http://schemas.openxmlformats.org/officeDocument/2006/relationships/diagramColors" Target="../diagrams/colors21.xml" /><Relationship Id="rId4" Type="http://schemas.openxmlformats.org/officeDocument/2006/relationships/diagramQuickStyle" Target="../diagrams/quickStyle2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g" /><Relationship Id="rId4" Type="http://schemas.openxmlformats.org/officeDocument/2006/relationships/image" Target="../media/image23.jp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7" Type="http://schemas.openxmlformats.org/officeDocument/2006/relationships/image" Target="../media/image29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8.png" /><Relationship Id="rId5" Type="http://schemas.openxmlformats.org/officeDocument/2006/relationships/image" Target="../media/image27.jpg" /><Relationship Id="rId4" Type="http://schemas.openxmlformats.org/officeDocument/2006/relationships/image" Target="../media/image26.png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10" Type="http://schemas.openxmlformats.org/officeDocument/2006/relationships/image" Target="../media/image9.png" /><Relationship Id="rId4" Type="http://schemas.openxmlformats.org/officeDocument/2006/relationships/diagramLayout" Target="../diagrams/layout1.xml" /><Relationship Id="rId9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3" Type="http://schemas.openxmlformats.org/officeDocument/2006/relationships/diagramLayout" Target="../diagrams/layout2.xml" /><Relationship Id="rId7" Type="http://schemas.openxmlformats.org/officeDocument/2006/relationships/image" Target="../media/image8.jp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Relationship Id="rId9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10" Type="http://schemas.openxmlformats.org/officeDocument/2006/relationships/image" Target="../media/image9.png" /><Relationship Id="rId4" Type="http://schemas.openxmlformats.org/officeDocument/2006/relationships/diagramLayout" Target="../diagrams/layout3.xml" /><Relationship Id="rId9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7" Type="http://schemas.openxmlformats.org/officeDocument/2006/relationships/image" Target="../media/image9.png" /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8.jpg" /><Relationship Id="rId4" Type="http://schemas.openxmlformats.org/officeDocument/2006/relationships/image" Target="../media/image13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7" Type="http://schemas.openxmlformats.org/officeDocument/2006/relationships/image" Target="../media/image9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5" Type="http://schemas.openxmlformats.org/officeDocument/2006/relationships/image" Target="../media/image8.jpg" /><Relationship Id="rId4" Type="http://schemas.openxmlformats.org/officeDocument/2006/relationships/image" Target="../media/image16.jp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10" Type="http://schemas.openxmlformats.org/officeDocument/2006/relationships/image" Target="../media/image9.png" /><Relationship Id="rId4" Type="http://schemas.openxmlformats.org/officeDocument/2006/relationships/diagramLayout" Target="../diagrams/layout4.xml" /><Relationship Id="rId9" Type="http://schemas.openxmlformats.org/officeDocument/2006/relationships/image" Target="../media/image10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065" y="929964"/>
            <a:ext cx="10080611" cy="2333297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Interstitial</a:t>
            </a:r>
            <a:b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Pulmonary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Diseases</a:t>
            </a:r>
            <a:endParaRPr lang="ar-IQ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421" y="4988290"/>
            <a:ext cx="11058494" cy="175232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numCol="2">
            <a:normAutofit fontScale="92500" lnSpcReduction="10000"/>
          </a:bodyPr>
          <a:lstStyle/>
          <a:p>
            <a:pPr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Nehaya Mnahi  [Module leader]</a:t>
            </a: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Hadeel Salman [Module co-leader]</a:t>
            </a: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Ahmed Bader</a:t>
            </a:r>
          </a:p>
          <a:p>
            <a:pPr defTabSz="457200" rtl="0">
              <a:defRPr/>
            </a:pPr>
            <a:endParaRPr lang="en-US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defTabSz="457200" rtl="0">
              <a:defRPr/>
            </a:pPr>
            <a:endParaRPr lang="en-US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defTabSz="457200" rtl="0">
              <a:defRPr/>
            </a:pPr>
            <a:endParaRPr lang="en-US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Ahmed Dawii</a:t>
            </a: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Nawal Mustafa</a:t>
            </a: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Ameer Qassim</a:t>
            </a: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Zuhair Abdul Kareem</a:t>
            </a:r>
          </a:p>
          <a:p>
            <a:pPr defTabSz="457200" rtl="0">
              <a:defRPr/>
            </a:pPr>
            <a:r>
              <a:rPr lang="en-US" b="1" dirty="0">
                <a:solidFill>
                  <a:prstClr val="black"/>
                </a:solidFill>
                <a:latin typeface="Book Antiqua" panose="02040602050305030304" pitchFamily="18" charset="0"/>
              </a:rPr>
              <a:t>Dr. Mustafa Emad </a:t>
            </a:r>
            <a:endParaRPr lang="ar-IQ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32" y="7883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22809" y="375747"/>
            <a:ext cx="9603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 of Basrah                AlZahraa Medical College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5C52AE-AF34-4FD6-BFC4-93001944CBFF}"/>
              </a:ext>
            </a:extLst>
          </p:cNvPr>
          <p:cNvSpPr txBox="1"/>
          <p:nvPr/>
        </p:nvSpPr>
        <p:spPr>
          <a:xfrm>
            <a:off x="2210798" y="3263261"/>
            <a:ext cx="7659636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kern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Module</a:t>
            </a:r>
            <a:br>
              <a:rPr lang="en-US" sz="3200" kern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kern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Academic Year 2022-2023 (2</a:t>
            </a:r>
            <a:r>
              <a:rPr lang="en-US" sz="3200" kern="0" baseline="30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kern="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Year) </a:t>
            </a:r>
          </a:p>
          <a:p>
            <a:pPr algn="ctr"/>
            <a:r>
              <a:rPr lang="en-US" sz="3200" kern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Session 10   Lecture 1</a:t>
            </a:r>
            <a:endParaRPr lang="en-US" sz="320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1231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628" y="1150883"/>
            <a:ext cx="9601200" cy="6463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Pulmonary Function 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217711"/>
              </p:ext>
            </p:extLst>
          </p:nvPr>
        </p:nvGraphicFramePr>
        <p:xfrm>
          <a:off x="0" y="2049517"/>
          <a:ext cx="11508828" cy="3831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13137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03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1EA66-CBAF-44FC-B09E-797E242B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541EA66-CBAF-44FC-B09E-797E242B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541EA66-CBAF-44FC-B09E-797E242B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4541EA66-CBAF-44FC-B09E-797E242B9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4541EA66-CBAF-44FC-B09E-797E242B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4541EA66-CBAF-44FC-B09E-797E242B9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8488A8-AAB6-4F4D-ACF2-03A20263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C08488A8-AAB6-4F4D-ACF2-03A20263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C08488A8-AAB6-4F4D-ACF2-03A20263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C08488A8-AAB6-4F4D-ACF2-03A202639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C08488A8-AAB6-4F4D-ACF2-03A20263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C08488A8-AAB6-4F4D-ACF2-03A202639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112ACC-7375-4560-99EA-F169A967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98112ACC-7375-4560-99EA-F169A967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98112ACC-7375-4560-99EA-F169A967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8112ACC-7375-4560-99EA-F169A9678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98112ACC-7375-4560-99EA-F169A967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98112ACC-7375-4560-99EA-F169A9678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68422C-6830-4058-9BF1-BEFD435D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0B68422C-6830-4058-9BF1-BEFD435D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0B68422C-6830-4058-9BF1-BEFD435D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0B68422C-6830-4058-9BF1-BEFD435D1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0B68422C-6830-4058-9BF1-BEFD435D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0B68422C-6830-4058-9BF1-BEFD435D1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B8C3A6-0243-4880-B89F-0E201877D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graphicEl>
                                              <a:dgm id="{16B8C3A6-0243-4880-B89F-0E201877D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16B8C3A6-0243-4880-B89F-0E201877D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16B8C3A6-0243-4880-B89F-0E201877D3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16B8C3A6-0243-4880-B89F-0E201877D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16B8C3A6-0243-4880-B89F-0E201877D3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7B4462-9DDC-4FC2-9A40-A54F2D84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87B4462-9DDC-4FC2-9A40-A54F2D84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87B4462-9DDC-4FC2-9A40-A54F2D84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B87B4462-9DDC-4FC2-9A40-A54F2D84C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graphicEl>
                                              <a:dgm id="{B87B4462-9DDC-4FC2-9A40-A54F2D84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B87B4462-9DDC-4FC2-9A40-A54F2D84C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DE2CA6-77BD-420B-A9FE-10C00BFE6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CFDE2CA6-77BD-420B-A9FE-10C00BFE6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FDE2CA6-77BD-420B-A9FE-10C00BFE6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CFDE2CA6-77BD-420B-A9FE-10C00BFE6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graphicEl>
                                              <a:dgm id="{CFDE2CA6-77BD-420B-A9FE-10C00BFE6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CFDE2CA6-77BD-420B-A9FE-10C00BFE6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30AEEC-02F1-47BE-86AF-D6D7927E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graphicEl>
                                              <a:dgm id="{FA30AEEC-02F1-47BE-86AF-D6D7927E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graphicEl>
                                              <a:dgm id="{FA30AEEC-02F1-47BE-86AF-D6D7927E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FA30AEEC-02F1-47BE-86AF-D6D7927E5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FA30AEEC-02F1-47BE-86AF-D6D7927E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graphicEl>
                                              <a:dgm id="{FA30AEEC-02F1-47BE-86AF-D6D7927E5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757332"/>
            <a:ext cx="9603701" cy="885497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Idiopathic Pulmonary Fibrosis (IPF)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217130"/>
              </p:ext>
            </p:extLst>
          </p:nvPr>
        </p:nvGraphicFramePr>
        <p:xfrm>
          <a:off x="346841" y="1900333"/>
          <a:ext cx="11682249" cy="470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07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232E89-1F0B-4DE6-988C-9D699DF3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0232E89-1F0B-4DE6-988C-9D699DF30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0232E89-1F0B-4DE6-988C-9D699DF3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0232E89-1F0B-4DE6-988C-9D699DF30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5B2EBB-DF84-4748-A8C4-9EF7F5AD9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065B2EBB-DF84-4748-A8C4-9EF7F5AD9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065B2EBB-DF84-4748-A8C4-9EF7F5AD9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65B2EBB-DF84-4748-A8C4-9EF7F5AD9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00306D-03BF-4C9D-A04A-F1710E7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E00306D-03BF-4C9D-A04A-F1710E7BF8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E00306D-03BF-4C9D-A04A-F1710E7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E00306D-03BF-4C9D-A04A-F1710E7BF8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66FD57-9490-427C-9398-A47F5AE99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2A66FD57-9490-427C-9398-A47F5AE99D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2A66FD57-9490-427C-9398-A47F5AE99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2A66FD57-9490-427C-9398-A47F5AE99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1F99C-F95B-4AE6-A17F-C03902C0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BF91F99C-F95B-4AE6-A17F-C03902C035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BF91F99C-F95B-4AE6-A17F-C03902C0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BF91F99C-F95B-4AE6-A17F-C03902C035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4E1442-46B6-4324-82C2-8A67482E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114E1442-46B6-4324-82C2-8A67482E7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114E1442-46B6-4324-82C2-8A67482E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114E1442-46B6-4324-82C2-8A67482E7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E30CE0-3AF8-4BC8-97BC-4E25E9E39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13E30CE0-3AF8-4BC8-97BC-4E25E9E39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13E30CE0-3AF8-4BC8-97BC-4E25E9E39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13E30CE0-3AF8-4BC8-97BC-4E25E9E39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659684-7A8C-4A34-B211-A67FD5611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DE659684-7A8C-4A34-B211-A67FD5611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DE659684-7A8C-4A34-B211-A67FD5611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DE659684-7A8C-4A34-B211-A67FD5611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852611"/>
              </p:ext>
            </p:extLst>
          </p:nvPr>
        </p:nvGraphicFramePr>
        <p:xfrm>
          <a:off x="207261" y="1167811"/>
          <a:ext cx="11853805" cy="468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61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173697"/>
            <a:ext cx="8907028" cy="74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795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5FD8-50F7-4B8E-BAFB-400EA090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D8285FD8-50F7-4B8E-BAFB-400EA0907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D8285FD8-50F7-4B8E-BAFB-400EA090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D8285FD8-50F7-4B8E-BAFB-400EA0907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C3EE78-AEF5-4640-93E0-F78CE345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1CC3EE78-AEF5-4640-93E0-F78CE345B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CC3EE78-AEF5-4640-93E0-F78CE345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CC3EE78-AEF5-4640-93E0-F78CE345B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1EA601-18C0-47D3-B469-ADF9B80D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241EA601-18C0-47D3-B469-ADF9B80DD7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241EA601-18C0-47D3-B469-ADF9B80D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241EA601-18C0-47D3-B469-ADF9B80DD7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7F156-3D76-40B8-AAF8-3F8E1FA7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3E27F156-3D76-40B8-AAF8-3F8E1FA7A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3E27F156-3D76-40B8-AAF8-3F8E1FA7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3E27F156-3D76-40B8-AAF8-3F8E1FA7A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9133CC-A337-409D-9874-A9CB7FEB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99133CC-A337-409D-9874-A9CB7FEB4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99133CC-A337-409D-9874-A9CB7FEB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99133CC-A337-409D-9874-A9CB7FEB4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248" y="1292772"/>
            <a:ext cx="10998418" cy="55179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Clinical Features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37179"/>
              </p:ext>
            </p:extLst>
          </p:nvPr>
        </p:nvGraphicFramePr>
        <p:xfrm>
          <a:off x="633248" y="1923392"/>
          <a:ext cx="10998418" cy="4669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748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948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A727C-645A-424E-9BDE-84F0A4193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3EA727C-645A-424E-9BDE-84F0A4193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3EA727C-645A-424E-9BDE-84F0A4193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3EA727C-645A-424E-9BDE-84F0A4193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45A67-50E8-40D3-B406-FEFA88B70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CA45A67-50E8-40D3-B406-FEFA88B70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CA45A67-50E8-40D3-B406-FEFA88B70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CA45A67-50E8-40D3-B406-FEFA88B70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D79BA1-4C46-46F2-8A46-CF45BF33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5D79BA1-4C46-46F2-8A46-CF45BF331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5D79BA1-4C46-46F2-8A46-CF45BF33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5D79BA1-4C46-46F2-8A46-CF45BF331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00404D-25ED-4C3B-B20A-5CEB61DC8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3400404D-25ED-4C3B-B20A-5CEB61DC8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400404D-25ED-4C3B-B20A-5CEB61DC8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3400404D-25ED-4C3B-B20A-5CEB61DC8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5EF7F-648A-4604-BD72-8B30797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6F5EF7F-648A-4604-BD72-8B30797ED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6F5EF7F-648A-4604-BD72-8B30797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6F5EF7F-648A-4604-BD72-8B30797ED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2E1137-FBD3-43CC-AC0D-26273415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512E1137-FBD3-43CC-AC0D-262734153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512E1137-FBD3-43CC-AC0D-26273415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512E1137-FBD3-43CC-AC0D-262734153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FB008B-1733-44BE-B212-85EE5AA4A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BFB008B-1733-44BE-B212-85EE5AA4A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BFB008B-1733-44BE-B212-85EE5AA4A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BFB008B-1733-44BE-B212-85EE5AA4A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35B3F9-3D15-45AF-A693-5BF3F6063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CF35B3F9-3D15-45AF-A693-5BF3F6063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CF35B3F9-3D15-45AF-A693-5BF3F6063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CF35B3F9-3D15-45AF-A693-5BF3F6063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DFB75D-B909-4787-8EC6-EE5A3BCD8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48DFB75D-B909-4787-8EC6-EE5A3BCD8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48DFB75D-B909-4787-8EC6-EE5A3BCD8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48DFB75D-B909-4787-8EC6-EE5A3BCD8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7BAF7B-359E-4661-B5DB-0B9C041B6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687BAF7B-359E-4661-B5DB-0B9C041B60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687BAF7B-359E-4661-B5DB-0B9C041B6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87BAF7B-359E-4661-B5DB-0B9C041B60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970" y="1445342"/>
            <a:ext cx="10546379" cy="6041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Investigations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45980"/>
              </p:ext>
            </p:extLst>
          </p:nvPr>
        </p:nvGraphicFramePr>
        <p:xfrm>
          <a:off x="1175970" y="2588753"/>
          <a:ext cx="10234863" cy="176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177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581695"/>
              </p:ext>
            </p:extLst>
          </p:nvPr>
        </p:nvGraphicFramePr>
        <p:xfrm>
          <a:off x="252248" y="1024759"/>
          <a:ext cx="11603421" cy="558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383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445968"/>
              </p:ext>
            </p:extLst>
          </p:nvPr>
        </p:nvGraphicFramePr>
        <p:xfrm>
          <a:off x="425669" y="1198179"/>
          <a:ext cx="11177752" cy="4855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469" y="28901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52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FD941-45F2-4CA5-A78F-C64303AB4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C2FD941-45F2-4CA5-A78F-C64303AB4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4C2FD941-45F2-4CA5-A78F-C64303AB4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4C2FD941-45F2-4CA5-A78F-C64303AB4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0D640-AB40-4A7E-A9E0-770708DC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52F0D640-AB40-4A7E-A9E0-770708DCD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52F0D640-AB40-4A7E-A9E0-770708DC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2F0D640-AB40-4A7E-A9E0-770708DCD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016238"/>
              </p:ext>
            </p:extLst>
          </p:nvPr>
        </p:nvGraphicFramePr>
        <p:xfrm>
          <a:off x="665046" y="1137746"/>
          <a:ext cx="11110186" cy="510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03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8249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673F34-9762-4B00-89A5-3638E8BA5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80673F34-9762-4B00-89A5-3638E8BA5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80673F34-9762-4B00-89A5-3638E8BA5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80673F34-9762-4B00-89A5-3638E8BA5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A2BD2D-AF6D-46A5-82BB-C90530C3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C5A2BD2D-AF6D-46A5-82BB-C90530C331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C5A2BD2D-AF6D-46A5-82BB-C90530C3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C5A2BD2D-AF6D-46A5-82BB-C90530C33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5E960A-D2CA-4314-9630-32C11E9C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FF5E960A-D2CA-4314-9630-32C11E9C6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F5E960A-D2CA-4314-9630-32C11E9C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F5E960A-D2CA-4314-9630-32C11E9C6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159" y="4704735"/>
            <a:ext cx="11616537" cy="19762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-US" sz="2400" dirty="0">
                <a:latin typeface="Arial Rounded MT Bold" panose="020F0704030504030204" pitchFamily="34" charset="0"/>
                <a:cs typeface="+mj-cs"/>
              </a:rPr>
              <a:t>Characteristics of the UIP (H</a:t>
            </a:r>
            <a:r>
              <a:rPr lang="en-US" sz="2400" dirty="0">
                <a:latin typeface="Arial Rounded MT Bold" panose="020F0704030504030204" pitchFamily="34" charset="0"/>
              </a:rPr>
              <a:t>istological pattern predominantly encountered in IPF)</a:t>
            </a:r>
            <a:r>
              <a:rPr lang="en-US" sz="2400" dirty="0">
                <a:latin typeface="Arial Rounded MT Bold" panose="020F0704030504030204" pitchFamily="34" charset="0"/>
                <a:cs typeface="+mj-cs"/>
              </a:rPr>
              <a:t> 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400" dirty="0">
                <a:latin typeface="Arial Rounded MT Bold" panose="020F0704030504030204" pitchFamily="34" charset="0"/>
                <a:cs typeface="+mj-cs"/>
              </a:rPr>
              <a:t>(A) Large confluent zones of pulmonary fibrosis (at the pleural surface and lower right) alternate with areas of uninvolved parenchyma (lower left)</a:t>
            </a:r>
          </a:p>
          <a:p>
            <a:pPr marL="0" indent="0" algn="l" rtl="0">
              <a:lnSpc>
                <a:spcPct val="100000"/>
              </a:lnSpc>
              <a:buNone/>
            </a:pPr>
            <a:r>
              <a:rPr lang="en-US" sz="2400" dirty="0">
                <a:latin typeface="Arial Rounded MT Bold" panose="020F0704030504030204" pitchFamily="34" charset="0"/>
                <a:cs typeface="+mj-cs"/>
              </a:rPr>
              <a:t>(B) At higher resolution</a:t>
            </a:r>
            <a:r>
              <a:rPr lang="en-US" sz="2400" dirty="0">
                <a:latin typeface="Arial Rounded MT Bold" panose="020F0704030504030204" pitchFamily="34" charset="0"/>
              </a:rPr>
              <a:t>, immature fibrosis in the form of fibroblast foci</a:t>
            </a:r>
            <a:r>
              <a:rPr lang="en-US" sz="2400" dirty="0">
                <a:latin typeface="Arial Rounded MT Bold" panose="020F0704030504030204" pitchFamily="34" charset="0"/>
                <a:cs typeface="+mj-cs"/>
              </a:rPr>
              <a:t> is identified which illuminate the active fibrosing process (arrow</a:t>
            </a:r>
            <a:r>
              <a:rPr lang="en-US" b="1" dirty="0">
                <a:latin typeface="Arial Rounded MT Bold" panose="020F0704030504030204" pitchFamily="34" charset="0"/>
                <a:cs typeface="+mj-cs"/>
              </a:rPr>
              <a:t>)</a:t>
            </a:r>
            <a:endParaRPr lang="ar-IQ" dirty="0">
              <a:latin typeface="Arial Rounded MT Bold" panose="020F0704030504030204" pitchFamily="34" charset="0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9" y="204652"/>
            <a:ext cx="11616537" cy="432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25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257778"/>
              </p:ext>
            </p:extLst>
          </p:nvPr>
        </p:nvGraphicFramePr>
        <p:xfrm>
          <a:off x="681985" y="712766"/>
          <a:ext cx="11160969" cy="583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045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0DE720-D1C6-4B14-AA10-7CCAD1FC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A70DE720-D1C6-4B14-AA10-7CCAD1FC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70DE720-D1C6-4B14-AA10-7CCAD1FC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70DE720-D1C6-4B14-AA10-7CCAD1FCE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A70DE720-D1C6-4B14-AA10-7CCAD1FCE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C9593A-67DB-46E6-8A99-546BE441E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5C9593A-67DB-46E6-8A99-546BE441E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5C9593A-67DB-46E6-8A99-546BE441E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5C9593A-67DB-46E6-8A99-546BE441E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25C9593A-67DB-46E6-8A99-546BE441E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21E56-8186-4F1A-8FF6-A684E83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4921E56-8186-4F1A-8FF6-A684E83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44921E56-8186-4F1A-8FF6-A684E83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44921E56-8186-4F1A-8FF6-A684E8399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44921E56-8186-4F1A-8FF6-A684E8399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FE5E63-57DE-41F5-B286-EC40D5D9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8EFE5E63-57DE-41F5-B286-EC40D5D9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8EFE5E63-57DE-41F5-B286-EC40D5D9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8EFE5E63-57DE-41F5-B286-EC40D5D929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8EFE5E63-57DE-41F5-B286-EC40D5D929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523" y="984174"/>
            <a:ext cx="9603701" cy="6559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Learning Objectives 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194" y="1828800"/>
            <a:ext cx="11253019" cy="377558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GB" sz="2800" dirty="0">
                <a:solidFill>
                  <a:prstClr val="black"/>
                </a:solidFill>
                <a:latin typeface="Arial Rounded MT Bold" panose="020F0704030504030204" pitchFamily="34" charset="0"/>
                <a:cs typeface="Simple Bold Jut Out" panose="02010401010101010101" pitchFamily="2" charset="-78"/>
              </a:rPr>
              <a:t>By the end of the lecture you should know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 Rounded MT Bold" panose="020F0704030504030204" pitchFamily="34" charset="0"/>
                <a:cs typeface="Simple Bold Jut Out" panose="02010401010101010101" pitchFamily="2" charset="-78"/>
              </a:rPr>
              <a:t>The definition of diffuse parenchymal lung disease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 Rounded MT Bold" panose="020F0704030504030204" pitchFamily="34" charset="0"/>
                <a:cs typeface="Simple Bold Jut Out" panose="02010401010101010101" pitchFamily="2" charset="-78"/>
              </a:rPr>
              <a:t>Symptoms in common for diffuse parenchymal lung disease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 Rounded MT Bold" panose="020F0704030504030204" pitchFamily="34" charset="0"/>
                <a:cs typeface="Simple Bold Jut Out" panose="02010401010101010101" pitchFamily="2" charset="-78"/>
              </a:rPr>
              <a:t>Characteristics of Idiopathic Pulmonary Fibrosis (IPF)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 Rounded MT Bold" panose="020F0704030504030204" pitchFamily="34" charset="0"/>
                <a:cs typeface="Simple Bold Jut Out" panose="02010401010101010101" pitchFamily="2" charset="-78"/>
              </a:rPr>
              <a:t>Characteristics  of Non-Specific Interstital Pneumonia (NSIP) 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GB" sz="2800" dirty="0">
                <a:solidFill>
                  <a:prstClr val="black"/>
                </a:solidFill>
                <a:latin typeface="Arial Rounded MT Bold" panose="020F0704030504030204" pitchFamily="34" charset="0"/>
                <a:cs typeface="Simple Bold Jut Out" panose="02010401010101010101" pitchFamily="2" charset="-78"/>
              </a:rPr>
              <a:t>The approaches to these conditions</a:t>
            </a:r>
          </a:p>
          <a:p>
            <a:pPr algn="l" rtl="0"/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-7028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73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11" y="6138713"/>
            <a:ext cx="1198812" cy="719287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5098"/>
            <a:ext cx="11382702" cy="6306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Arial Rounded MT Bold" panose="020F0704030504030204" pitchFamily="34" charset="0"/>
              </a:rPr>
              <a:t>Management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685930"/>
              </p:ext>
            </p:extLst>
          </p:nvPr>
        </p:nvGraphicFramePr>
        <p:xfrm>
          <a:off x="344213" y="1639615"/>
          <a:ext cx="11495689" cy="467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3937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A077F0-72B5-4A19-99E3-B4F6C5B80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AA077F0-72B5-4A19-99E3-B4F6C5B80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AA077F0-72B5-4A19-99E3-B4F6C5B80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AA077F0-72B5-4A19-99E3-B4F6C5B80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2C779-2F17-4491-9105-69531EC69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7B32C779-2F17-4491-9105-69531EC696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B32C779-2F17-4491-9105-69531EC69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B32C779-2F17-4491-9105-69531EC696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D6878C-53E2-4671-ADB0-CC113E7E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3D6878C-53E2-4671-ADB0-CC113E7EE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63D6878C-53E2-4671-ADB0-CC113E7E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63D6878C-53E2-4671-ADB0-CC113E7EE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2708206"/>
              </p:ext>
            </p:extLst>
          </p:nvPr>
        </p:nvGraphicFramePr>
        <p:xfrm>
          <a:off x="0" y="765111"/>
          <a:ext cx="12175490" cy="5871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586" y="-15766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58219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">
                                            <p:graphicEl>
                                              <a:dgm id="{3F86BA80-7F10-442C-AB7C-1AF7E4484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3F86BA80-7F10-442C-AB7C-1AF7E4484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F86BA80-7F10-442C-AB7C-1AF7E4484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graphicEl>
                                              <a:dgm id="{771951DD-2864-4A10-8446-9EFF7738F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graphicEl>
                                              <a:dgm id="{771951DD-2864-4A10-8446-9EFF7738F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771951DD-2864-4A10-8446-9EFF7738F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ED4C672-C2FA-4BD2-A93E-5339687D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2ED4C672-C2FA-4BD2-A93E-5339687D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graphicEl>
                                              <a:dgm id="{2ED4C672-C2FA-4BD2-A93E-5339687DA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275A0CD-532B-4B6F-B874-3B6D7773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275A0CD-532B-4B6F-B874-3B6D7773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275A0CD-532B-4B6F-B874-3B6D7773B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F49C6B49-F2AD-402E-B651-C3D79C2AB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49C6B49-F2AD-402E-B651-C3D79C2AB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F49C6B49-F2AD-402E-B651-C3D79C2AB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4AEE97DD-54EC-4CE2-AA1E-38E37C0A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4AEE97DD-54EC-4CE2-AA1E-38E37C0A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4AEE97DD-54EC-4CE2-AA1E-38E37C0A4D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E20988A1-E72E-467E-91C0-CA46C8DE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E20988A1-E72E-467E-91C0-CA46C8DE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E20988A1-E72E-467E-91C0-CA46C8DEC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graphicEl>
                                              <a:dgm id="{67C2FE6E-D6AA-4081-9FCA-472C02DEA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graphicEl>
                                              <a:dgm id="{67C2FE6E-D6AA-4081-9FCA-472C02DEA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67C2FE6E-D6AA-4081-9FCA-472C02DEA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3AC383E7-2A82-47EF-8D44-5C3EE850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3AC383E7-2A82-47EF-8D44-5C3EE850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3AC383E7-2A82-47EF-8D44-5C3EE8500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56907F65-3F82-448E-A7CB-9B70519F5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56907F65-3F82-448E-A7CB-9B70519F5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graphicEl>
                                              <a:dgm id="{56907F65-3F82-448E-A7CB-9B70519F5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E29770EB-A277-49C4-82CB-925D685A5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FCFA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E29770EB-A277-49C4-82CB-925D685A5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E29770EB-A277-49C4-82CB-925D685A5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862876"/>
              </p:ext>
            </p:extLst>
          </p:nvPr>
        </p:nvGraphicFramePr>
        <p:xfrm>
          <a:off x="0" y="3486025"/>
          <a:ext cx="11240812" cy="250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848838" y="59927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* Few data to support this approach </a:t>
            </a:r>
            <a:br>
              <a:rPr lang="en-US" dirty="0">
                <a:latin typeface="Arial Rounded MT Bold" panose="020F0704030504030204" pitchFamily="34" charset="0"/>
              </a:rPr>
            </a:b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51779242"/>
              </p:ext>
            </p:extLst>
          </p:nvPr>
        </p:nvGraphicFramePr>
        <p:xfrm>
          <a:off x="537263" y="1636094"/>
          <a:ext cx="8602502" cy="310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17" y="13134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5656" y="920146"/>
            <a:ext cx="9870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Treatment of Acute IPF Exacerbations  </a:t>
            </a:r>
            <a:endParaRPr lang="ar-IQ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666" y="2316411"/>
            <a:ext cx="1367311" cy="136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6710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C9367-689E-4938-941E-ED50C5DFA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984C9367-689E-4938-941E-ED50C5DFA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984C9367-689E-4938-941E-ED50C5DFA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84C9367-689E-4938-941E-ED50C5DFA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B7D0D3-532B-4A43-995B-D7F8B9B5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6B7D0D3-532B-4A43-995B-D7F8B9B5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6B7D0D3-532B-4A43-995B-D7F8B9B530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6B7D0D3-532B-4A43-995B-D7F8B9B530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DD4DF7-37BE-4180-A133-DEBB02AA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FADD4DF7-37BE-4180-A133-DEBB02AA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ADD4DF7-37BE-4180-A133-DEBB02AA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FADD4DF7-37BE-4180-A133-DEBB02AA6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/>
      <p:bldGraphic spid="7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956" y="1162500"/>
            <a:ext cx="10585106" cy="599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Prognosis 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376700"/>
              </p:ext>
            </p:extLst>
          </p:nvPr>
        </p:nvGraphicFramePr>
        <p:xfrm>
          <a:off x="570956" y="1930489"/>
          <a:ext cx="10585106" cy="3983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77513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874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DE2D67-C40E-4F3A-B568-B89EFE51D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BDE2D67-C40E-4F3A-B568-B89EFE51D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BDE2D67-C40E-4F3A-B568-B89EFE51D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BDE2D67-C40E-4F3A-B568-B89EFE51D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C11D96-F7C4-4394-B88C-FA0F48711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6FC11D96-F7C4-4394-B88C-FA0F48711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6FC11D96-F7C4-4394-B88C-FA0F48711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FC11D96-F7C4-4394-B88C-FA0F48711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509C51-095B-4C59-A484-FE08E44F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1509C51-095B-4C59-A484-FE08E44FD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1509C51-095B-4C59-A484-FE08E44F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1509C51-095B-4C59-A484-FE08E44F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B83674-02E7-46DE-8643-DC9F41D7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EB83674-02E7-46DE-8643-DC9F41D70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EB83674-02E7-46DE-8643-DC9F41D7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EB83674-02E7-46DE-8643-DC9F41D70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732" y="886315"/>
            <a:ext cx="9603701" cy="6664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Essential Points to Remember 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157723"/>
              </p:ext>
            </p:extLst>
          </p:nvPr>
        </p:nvGraphicFramePr>
        <p:xfrm>
          <a:off x="0" y="486697"/>
          <a:ext cx="12117356" cy="687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10181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8B48DD-7ACE-4DF3-8F36-E02E1073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F8B48DD-7ACE-4DF3-8F36-E02E1073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F8B48DD-7ACE-4DF3-8F36-E02E10735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F8B48DD-7ACE-4DF3-8F36-E02E10735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52D518-630E-4AF4-B206-4FBF32AE1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452D518-630E-4AF4-B206-4FBF32AE1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452D518-630E-4AF4-B206-4FBF32AE1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452D518-630E-4AF4-B206-4FBF32AE1F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78FE55-DBE0-4356-B66E-A02BB89B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AD78FE55-DBE0-4356-B66E-A02BB89B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AD78FE55-DBE0-4356-B66E-A02BB89B3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AD78FE55-DBE0-4356-B66E-A02BB89B3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DD3F86-1062-46F4-AD58-CBA5985A2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9DD3F86-1062-46F4-AD58-CBA5985A2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9DD3F86-1062-46F4-AD58-CBA5985A2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9DD3F86-1062-46F4-AD58-CBA5985A2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5F3C1B-A07D-4DB7-8A76-35B2FAD82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DC5F3C1B-A07D-4DB7-8A76-35B2FAD82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DC5F3C1B-A07D-4DB7-8A76-35B2FAD82E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C5F3C1B-A07D-4DB7-8A76-35B2FAD82E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7BEB33-386E-445B-BEDD-885ED6C92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9B7BEB33-386E-445B-BEDD-885ED6C92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9B7BEB33-386E-445B-BEDD-885ED6C92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B7BEB33-386E-445B-BEDD-885ED6C92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59E8A4-9299-4F89-844A-DCE3C348F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459E8A4-9299-4F89-844A-DCE3C348F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F459E8A4-9299-4F89-844A-DCE3C348F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F459E8A4-9299-4F89-844A-DCE3C348F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6CDF0-A85F-4703-8C06-8C88FAC50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3D6CDF0-A85F-4703-8C06-8C88FAC50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3D6CDF0-A85F-4703-8C06-8C88FAC50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3D6CDF0-A85F-4703-8C06-8C88FAC50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74" y="928421"/>
            <a:ext cx="10760316" cy="5723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Non-Specific Interstitial Pneumonia (NSIP)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948122"/>
              </p:ext>
            </p:extLst>
          </p:nvPr>
        </p:nvGraphicFramePr>
        <p:xfrm>
          <a:off x="476412" y="1568498"/>
          <a:ext cx="10742578" cy="518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00A5C9-09DE-443A-9B72-FE8FCE62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200A5C9-09DE-443A-9B72-FE8FCE62E0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200A5C9-09DE-443A-9B72-FE8FCE62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200A5C9-09DE-443A-9B72-FE8FCE62E0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9AF0D0-58E4-49CC-B2B8-3D979103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DF9AF0D0-58E4-49CC-B2B8-3D9791032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DF9AF0D0-58E4-49CC-B2B8-3D979103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F9AF0D0-58E4-49CC-B2B8-3D9791032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DEAE69-3FEF-4133-98C8-4D25DD095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11DEAE69-3FEF-4133-98C8-4D25DD095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11DEAE69-3FEF-4133-98C8-4D25DD095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11DEAE69-3FEF-4133-98C8-4D25DD095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9EE4C-0AA0-4250-82D5-39D73E50D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7D99EE4C-0AA0-4250-82D5-39D73E50D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D99EE4C-0AA0-4250-82D5-39D73E50D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D99EE4C-0AA0-4250-82D5-39D73E50D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073184-9B26-4478-A9E5-8F31DAAD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A0073184-9B26-4478-A9E5-8F31DAADF8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0073184-9B26-4478-A9E5-8F31DAAD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0073184-9B26-4478-A9E5-8F31DAAD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645020"/>
              </p:ext>
            </p:extLst>
          </p:nvPr>
        </p:nvGraphicFramePr>
        <p:xfrm>
          <a:off x="1002891" y="1921188"/>
          <a:ext cx="10212111" cy="4287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1946" y="1100435"/>
            <a:ext cx="1018830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Sarcoidosis</a:t>
            </a:r>
            <a:endParaRPr lang="ar-IQ" sz="32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184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981434-2A21-4197-A219-22F9D726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A981434-2A21-4197-A219-22F9D7269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A981434-2A21-4197-A219-22F9D726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1A981434-2A21-4197-A219-22F9D7269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21FEE2-F7F6-4C2B-8E89-FA5E5845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5C21FEE2-F7F6-4C2B-8E89-FA5E58455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5C21FEE2-F7F6-4C2B-8E89-FA5E5845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C21FEE2-F7F6-4C2B-8E89-FA5E5845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8E4D8D-74E1-4B2D-B569-09C9EC8E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698E4D8D-74E1-4B2D-B569-09C9EC8E0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698E4D8D-74E1-4B2D-B569-09C9EC8E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698E4D8D-74E1-4B2D-B569-09C9EC8E0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71949E-AED8-4139-95D0-2BADD39F1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graphicEl>
                                              <a:dgm id="{D871949E-AED8-4139-95D0-2BADD39F1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D871949E-AED8-4139-95D0-2BADD39F1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D871949E-AED8-4139-95D0-2BADD39F1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96" y="4365847"/>
            <a:ext cx="3623848" cy="2301352"/>
          </a:xfrm>
        </p:spPr>
      </p:pic>
      <p:sp>
        <p:nvSpPr>
          <p:cNvPr id="5" name="TextBox 4"/>
          <p:cNvSpPr txBox="1"/>
          <p:nvPr/>
        </p:nvSpPr>
        <p:spPr>
          <a:xfrm>
            <a:off x="5221297" y="5189871"/>
            <a:ext cx="2979175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Non-caseating granuloma from mediastinal lymph node biopsy confirming sarcoidosis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694" y="191753"/>
            <a:ext cx="2207098" cy="32364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4694" y="3510221"/>
            <a:ext cx="31457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Nasal cutaneous sarcoid lesions  (Lupus Pernio )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927" y="191753"/>
            <a:ext cx="4315327" cy="32364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59096" y="3490644"/>
            <a:ext cx="34026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Erythema nodosum </a:t>
            </a:r>
          </a:p>
          <a:p>
            <a:pPr algn="ctr"/>
            <a:endParaRPr lang="ar-IQ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2" y="191753"/>
            <a:ext cx="4719588" cy="4627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721" y="4870192"/>
            <a:ext cx="47195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0"/>
              </a:rPr>
              <a:t>Bilateral Hilar Lymphadenopathy</a:t>
            </a:r>
          </a:p>
          <a:p>
            <a:endParaRPr lang="ar-IQ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12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588238"/>
            <a:ext cx="2968023" cy="41772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83" y="588238"/>
            <a:ext cx="4867275" cy="93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15" y="1751036"/>
            <a:ext cx="1962627" cy="30144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016" y="1751036"/>
            <a:ext cx="2374791" cy="3014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4049" y="1751036"/>
            <a:ext cx="2135464" cy="2987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788" y="4967600"/>
            <a:ext cx="8894507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References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Davidson’s Principles and practice of medicine 23</a:t>
            </a:r>
            <a:r>
              <a:rPr lang="en-US" baseline="30000" dirty="0">
                <a:latin typeface="Arial Rounded MT Bold" panose="020F0704030504030204" pitchFamily="34" charset="0"/>
              </a:rPr>
              <a:t>rd</a:t>
            </a:r>
            <a:r>
              <a:rPr lang="en-US" dirty="0">
                <a:latin typeface="Arial Rounded MT Bold" panose="020F0704030504030204" pitchFamily="34" charset="0"/>
              </a:rPr>
              <a:t> edition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Rheumatology Secrets 4</a:t>
            </a:r>
            <a:r>
              <a:rPr lang="en-US" baseline="30000" dirty="0">
                <a:latin typeface="Arial Rounded MT Bold" panose="020F0704030504030204" pitchFamily="34" charset="0"/>
              </a:rPr>
              <a:t>th</a:t>
            </a:r>
            <a:r>
              <a:rPr lang="en-US" dirty="0">
                <a:latin typeface="Arial Rounded MT Bold" panose="020F0704030504030204" pitchFamily="34" charset="0"/>
              </a:rPr>
              <a:t> edition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Cecil essential of Medicine tenth edition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Current Medical diagnosis and treatment 2022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0"/>
              </a:rPr>
              <a:t>British Medical journal </a:t>
            </a:r>
            <a:endParaRPr lang="ar-IQ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29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3"/>
          <a:stretch/>
        </p:blipFill>
        <p:spPr>
          <a:xfrm>
            <a:off x="2248337" y="1024758"/>
            <a:ext cx="7668173" cy="5029201"/>
          </a:xfrm>
        </p:spPr>
      </p:pic>
    </p:spTree>
    <p:extLst>
      <p:ext uri="{BB962C8B-B14F-4D97-AF65-F5344CB8AC3E}">
        <p14:creationId xmlns:p14="http://schemas.microsoft.com/office/powerpoint/2010/main" val="32868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611" y="889439"/>
            <a:ext cx="9603701" cy="775138"/>
          </a:xfrm>
        </p:spPr>
        <p:txBody>
          <a:bodyPr>
            <a:normAutofit/>
          </a:bodyPr>
          <a:lstStyle/>
          <a:p>
            <a:pPr algn="ctr" rtl="0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Diffuse Parenchymal Lung Disease</a:t>
            </a:r>
            <a:endParaRPr lang="ar-IQ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528438"/>
              </p:ext>
            </p:extLst>
          </p:nvPr>
        </p:nvGraphicFramePr>
        <p:xfrm>
          <a:off x="110359" y="1664577"/>
          <a:ext cx="11750566" cy="460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55" y="139262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1333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5F5360-C856-4467-BB9D-B3C29C44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55F5360-C856-4467-BB9D-B3C29C44C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55F5360-C856-4467-BB9D-B3C29C44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55F5360-C856-4467-BB9D-B3C29C44C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ABBE8B-F1CA-4268-853E-EDCF7EA1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9AABBE8B-F1CA-4268-853E-EDCF7EA16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9AABBE8B-F1CA-4268-853E-EDCF7EA1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9AABBE8B-F1CA-4268-853E-EDCF7EA16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40087-5522-42A6-8688-B0827F031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59D40087-5522-42A6-8688-B0827F031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59D40087-5522-42A6-8688-B0827F031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59D40087-5522-42A6-8688-B0827F031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ABEFBC-686B-461C-BE85-9C01786C9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7FABEFBC-686B-461C-BE85-9C01786C91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FABEFBC-686B-461C-BE85-9C01786C9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7FABEFBC-686B-461C-BE85-9C01786C9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61032"/>
              </p:ext>
            </p:extLst>
          </p:nvPr>
        </p:nvGraphicFramePr>
        <p:xfrm>
          <a:off x="238538" y="675860"/>
          <a:ext cx="11668540" cy="618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0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6804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594571-59C2-4F5D-B34C-A6BFAE57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0594571-59C2-4F5D-B34C-A6BFAE57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0594571-59C2-4F5D-B34C-A6BFAE57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0594571-59C2-4F5D-B34C-A6BFAE573B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00594571-59C2-4F5D-B34C-A6BFAE57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00594571-59C2-4F5D-B34C-A6BFAE573B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6082C6-23D0-4026-AB64-0C1BC3A7F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FA6082C6-23D0-4026-AB64-0C1BC3A7F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FA6082C6-23D0-4026-AB64-0C1BC3A7F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A6082C6-23D0-4026-AB64-0C1BC3A7FE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A6082C6-23D0-4026-AB64-0C1BC3A7F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A6082C6-23D0-4026-AB64-0C1BC3A7F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8F152-3805-4F36-9FD3-FB186008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C78F152-3805-4F36-9FD3-FB186008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C78F152-3805-4F36-9FD3-FB186008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C78F152-3805-4F36-9FD3-FB1860084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C78F152-3805-4F36-9FD3-FB186008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2C78F152-3805-4F36-9FD3-FB1860084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CE2DD9-260E-4E9C-BF37-D2F457D4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7CE2DD9-260E-4E9C-BF37-D2F457D4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7CE2DD9-260E-4E9C-BF37-D2F457D4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B7CE2DD9-260E-4E9C-BF37-D2F457D45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7CE2DD9-260E-4E9C-BF37-D2F457D4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B7CE2DD9-260E-4E9C-BF37-D2F457D45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B00A4A-C03E-4022-98C0-CF27493F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40B00A4A-C03E-4022-98C0-CF27493F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B00A4A-C03E-4022-98C0-CF27493F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0B00A4A-C03E-4022-98C0-CF27493FD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40B00A4A-C03E-4022-98C0-CF27493F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0B00A4A-C03E-4022-98C0-CF27493FD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8883BD-678F-4EF0-AC14-67A8B449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78883BD-678F-4EF0-AC14-67A8B449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78883BD-678F-4EF0-AC14-67A8B449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E78883BD-678F-4EF0-AC14-67A8B449B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78883BD-678F-4EF0-AC14-67A8B449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78883BD-678F-4EF0-AC14-67A8B449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D41954-076A-42C8-A1A5-045814CA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5FD41954-076A-42C8-A1A5-045814CA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5FD41954-076A-42C8-A1A5-045814CA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5FD41954-076A-42C8-A1A5-045814CA78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5FD41954-076A-42C8-A1A5-045814CA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5FD41954-076A-42C8-A1A5-045814CA78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EE6857-8F66-4CDF-9A97-68020413F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1DEE6857-8F66-4CDF-9A97-68020413F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1DEE6857-8F66-4CDF-9A97-68020413F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1DEE6857-8F66-4CDF-9A97-68020413F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1DEE6857-8F66-4CDF-9A97-68020413F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1DEE6857-8F66-4CDF-9A97-68020413F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93" y="944643"/>
            <a:ext cx="11130455" cy="10405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Features common to the diffuse parenchymal</a:t>
            </a:r>
            <a:b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lung diseases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06098"/>
              </p:ext>
            </p:extLst>
          </p:nvPr>
        </p:nvGraphicFramePr>
        <p:xfrm>
          <a:off x="487593" y="2053488"/>
          <a:ext cx="11130455" cy="399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-15766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709" y="611752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2935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F5D5CA-6CB0-4E94-B31F-E58A636A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0F5D5CA-6CB0-4E94-B31F-E58A636A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0F5D5CA-6CB0-4E94-B31F-E58A636A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0F5D5CA-6CB0-4E94-B31F-E58A636A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B8A03-C972-43AE-9AF1-9529F4B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716B8A03-C972-43AE-9AF1-9529F4B14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716B8A03-C972-43AE-9AF1-9529F4B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716B8A03-C972-43AE-9AF1-9529F4B14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7E703E-3AB8-4259-B627-B4FB7D266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FA7E703E-3AB8-4259-B627-B4FB7D266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FA7E703E-3AB8-4259-B627-B4FB7D266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FA7E703E-3AB8-4259-B627-B4FB7D266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913CA9-FA76-4075-9A64-315B89D2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D913CA9-FA76-4075-9A64-315B89D2A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D913CA9-FA76-4075-9A64-315B89D2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D913CA9-FA76-4075-9A64-315B89D2A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D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8" r="713" b="7461"/>
          <a:stretch/>
        </p:blipFill>
        <p:spPr>
          <a:xfrm>
            <a:off x="557256" y="947866"/>
            <a:ext cx="6552992" cy="477695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"/>
          <a:stretch/>
        </p:blipFill>
        <p:spPr>
          <a:xfrm rot="16200000">
            <a:off x="7877840" y="630719"/>
            <a:ext cx="2491644" cy="3436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21" y="4162941"/>
            <a:ext cx="3436882" cy="2287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097" y="14451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701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47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80" y="836631"/>
            <a:ext cx="4551471" cy="5825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0" t="4458" r="4859" b="23650"/>
          <a:stretch/>
        </p:blipFill>
        <p:spPr>
          <a:xfrm>
            <a:off x="7851288" y="1229710"/>
            <a:ext cx="3042745" cy="4067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8" y="3749573"/>
            <a:ext cx="2727312" cy="2674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955" y="139262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25058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94" y="1058915"/>
            <a:ext cx="9986016" cy="5517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Radiology</a:t>
            </a:r>
            <a:endParaRPr lang="ar-IQ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124182"/>
              </p:ext>
            </p:extLst>
          </p:nvPr>
        </p:nvGraphicFramePr>
        <p:xfrm>
          <a:off x="1302094" y="2023241"/>
          <a:ext cx="9986016" cy="3831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096" y="60432"/>
            <a:ext cx="1147904" cy="1137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6" b="9257"/>
          <a:stretch/>
        </p:blipFill>
        <p:spPr>
          <a:xfrm>
            <a:off x="1680650" y="99053"/>
            <a:ext cx="8907028" cy="746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969" y="6043781"/>
            <a:ext cx="1198812" cy="71928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85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36" y="5740384"/>
            <a:ext cx="5445547" cy="474279"/>
          </a:xfrm>
        </p:spPr>
        <p:txBody>
          <a:bodyPr>
            <a:normAutofit/>
          </a:bodyPr>
          <a:lstStyle/>
          <a:p>
            <a:pPr algn="ctr" rtl="0"/>
            <a:r>
              <a:rPr lang="en-US" sz="2000" dirty="0">
                <a:latin typeface="Arial Rounded MT Bold" panose="020F0704030504030204" pitchFamily="34" charset="0"/>
              </a:rPr>
              <a:t>X- ray show reticular opacities (UIP)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3078"/>
          <a:stretch/>
        </p:blipFill>
        <p:spPr>
          <a:xfrm>
            <a:off x="299794" y="138028"/>
            <a:ext cx="5547089" cy="528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20" y="138028"/>
            <a:ext cx="5350108" cy="535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15920" y="5740384"/>
            <a:ext cx="557608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Axial HRCT basal and peripheral reticular opacities with honeycombing and traction bronchiectasis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9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eme8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8" id="{7E63666C-939A-4800-AB24-54A7944A2282}" vid="{B9817188-057E-4DDE-8E8B-EF3F3E69FF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845</TotalTime>
  <Words>1345</Words>
  <Application>Microsoft Office PowerPoint</Application>
  <PresentationFormat>Widescreen</PresentationFormat>
  <Paragraphs>187</Paragraphs>
  <Slides>29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Theme8</vt:lpstr>
      <vt:lpstr>Interstitial Pulmonary Diseases</vt:lpstr>
      <vt:lpstr>Learning Objectives  </vt:lpstr>
      <vt:lpstr>Diffuse Parenchymal Lung Disease</vt:lpstr>
      <vt:lpstr>PowerPoint Presentation</vt:lpstr>
      <vt:lpstr>Features common to the diffuse parenchymal lung diseases</vt:lpstr>
      <vt:lpstr>PowerPoint Presentation</vt:lpstr>
      <vt:lpstr>PowerPoint Presentation</vt:lpstr>
      <vt:lpstr>Radiology</vt:lpstr>
      <vt:lpstr>X- ray show reticular opacities (UIP)</vt:lpstr>
      <vt:lpstr>Pulmonary Function </vt:lpstr>
      <vt:lpstr>Idiopathic Pulmonary Fibrosis (IPF)</vt:lpstr>
      <vt:lpstr>PowerPoint Presentation</vt:lpstr>
      <vt:lpstr>Clinical Features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</vt:lpstr>
      <vt:lpstr>PowerPoint Presentation</vt:lpstr>
      <vt:lpstr>PowerPoint Presentation</vt:lpstr>
      <vt:lpstr>Prognosis </vt:lpstr>
      <vt:lpstr>Essential Points to Remember </vt:lpstr>
      <vt:lpstr>Non-Specific Interstitial Pneumonia (NSIP)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Interstitial and iniltrative pulmonary diseases</dc:title>
  <dc:creator>MS-2017</dc:creator>
  <cp:lastModifiedBy>Mustafaomranah1978@outlook.com</cp:lastModifiedBy>
  <cp:revision>76</cp:revision>
  <dcterms:created xsi:type="dcterms:W3CDTF">2023-04-22T07:43:29Z</dcterms:created>
  <dcterms:modified xsi:type="dcterms:W3CDTF">2023-05-11T20:16:27Z</dcterms:modified>
</cp:coreProperties>
</file>